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3"/>
  </p:notesMasterIdLst>
  <p:handoutMasterIdLst>
    <p:handoutMasterId r:id="rId24"/>
  </p:handoutMasterIdLst>
  <p:sldIdLst>
    <p:sldId id="2147308125" r:id="rId2"/>
    <p:sldId id="257" r:id="rId3"/>
    <p:sldId id="365" r:id="rId4"/>
    <p:sldId id="408" r:id="rId5"/>
    <p:sldId id="1636" r:id="rId6"/>
    <p:sldId id="1610" r:id="rId7"/>
    <p:sldId id="2147308121" r:id="rId8"/>
    <p:sldId id="2147308116" r:id="rId9"/>
    <p:sldId id="2147308124" r:id="rId10"/>
    <p:sldId id="311" r:id="rId11"/>
    <p:sldId id="306" r:id="rId12"/>
    <p:sldId id="301" r:id="rId13"/>
    <p:sldId id="303" r:id="rId14"/>
    <p:sldId id="304" r:id="rId15"/>
    <p:sldId id="305" r:id="rId16"/>
    <p:sldId id="2147308126" r:id="rId17"/>
    <p:sldId id="1628" r:id="rId18"/>
    <p:sldId id="367" r:id="rId19"/>
    <p:sldId id="368" r:id="rId20"/>
    <p:sldId id="373" r:id="rId21"/>
    <p:sldId id="281" r:id="rId22"/>
  </p:sldIdLst>
  <p:sldSz cx="12192000" cy="6858000"/>
  <p:notesSz cx="6858000" cy="9144000"/>
  <p:embeddedFontLst>
    <p:embeddedFont>
      <p:font typeface="Amazon Ember" panose="020B0603020204020204" pitchFamily="34" charset="0"/>
      <p:regular r:id="rId25"/>
      <p:bold r:id="rId26"/>
      <p:italic r:id="rId27"/>
      <p:boldItalic r:id="rId28"/>
    </p:embeddedFont>
    <p:embeddedFont>
      <p:font typeface="Amazon Ember Display" panose="020B0603020204020204" pitchFamily="34" charset="0"/>
      <p:regular r:id="rId29"/>
      <p:bold r:id="rId30"/>
      <p:italic r:id="rId31"/>
      <p:boldItalic r:id="rId32"/>
    </p:embeddedFont>
    <p:embeddedFont>
      <p:font typeface="Amazon Ember Display Heavy" panose="020B0603020204020204" pitchFamily="34" charset="0"/>
      <p:bold r:id="rId33"/>
      <p:italic r:id="rId34"/>
      <p:boldItalic r:id="rId35"/>
    </p:embeddedFont>
    <p:embeddedFont>
      <p:font typeface="Amazon Ember Heavy" panose="020B0603020204020204" pitchFamily="34" charset="0"/>
      <p:bold r:id="rId36"/>
      <p:italic r:id="rId37"/>
      <p:boldItalic r:id="rId38"/>
    </p:embeddedFont>
    <p:embeddedFont>
      <p:font typeface="Amazon Ember Light" panose="020B0403020204020204" pitchFamily="34" charset="0"/>
      <p:regular r:id="rId39"/>
      <p:italic r:id="rId40"/>
    </p:embeddedFont>
    <p:embeddedFont>
      <p:font typeface="Amazon Ember Mono" panose="020B0603020204020204" pitchFamily="34" charset="0"/>
      <p:regular r:id="rId41"/>
      <p:bold r:id="rId42"/>
      <p:italic r:id="rId43"/>
      <p:boldItalic r:id="rId44"/>
    </p:embeddedFont>
    <p:embeddedFont>
      <p:font typeface="Amazon Ember Regular" panose="020B0603020204020204" pitchFamily="34" charset="0"/>
      <p:regular r:id="rId45"/>
      <p:bold r:id="rId46"/>
      <p:italic r:id="rId47"/>
      <p:boldItalic r:id="rId48"/>
    </p:embeddedFont>
    <p:embeddedFont>
      <p:font typeface="Lucida Console" panose="020B0609040504020204" pitchFamily="49" charset="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24" clrIdx="0">
    <p:extLst>
      <p:ext uri="{19B8F6BF-5375-455C-9EA6-DF929625EA0E}">
        <p15:presenceInfo xmlns:p15="http://schemas.microsoft.com/office/powerpoint/2012/main" userId="Ruth Nelson" providerId="None"/>
      </p:ext>
    </p:extLst>
  </p:cmAuthor>
  <p:cmAuthor id="2" name="Roman, Shannon" initials="RS" lastIdx="20" clrIdx="1">
    <p:extLst>
      <p:ext uri="{19B8F6BF-5375-455C-9EA6-DF929625EA0E}">
        <p15:presenceInfo xmlns:p15="http://schemas.microsoft.com/office/powerpoint/2012/main" userId="S-1-5-21-1407069837-2091007605-538272213-39364416" providerId="AD"/>
      </p:ext>
    </p:extLst>
  </p:cmAuthor>
  <p:cmAuthor id="3" name="Morris, Karen [C]" initials="MK[" lastIdx="5" clrIdx="2">
    <p:extLst>
      <p:ext uri="{19B8F6BF-5375-455C-9EA6-DF929625EA0E}">
        <p15:presenceInfo xmlns:p15="http://schemas.microsoft.com/office/powerpoint/2012/main" userId="S-1-5-21-1407069837-2091007605-538272213-53388709" providerId="AD"/>
      </p:ext>
    </p:extLst>
  </p:cmAuthor>
  <p:cmAuthor id="4" name="Rummler, Lisa [C]" initials="RL[" lastIdx="10" clrIdx="3">
    <p:extLst>
      <p:ext uri="{19B8F6BF-5375-455C-9EA6-DF929625EA0E}">
        <p15:presenceInfo xmlns:p15="http://schemas.microsoft.com/office/powerpoint/2012/main" userId="S-1-5-21-1407069837-2091007605-538272213-557596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02C5"/>
    <a:srgbClr val="4911D8"/>
    <a:srgbClr val="3F1DE8"/>
    <a:srgbClr val="2A3CF0"/>
    <a:srgbClr val="401DE8"/>
    <a:srgbClr val="4C0DD4"/>
    <a:srgbClr val="94E8FF"/>
    <a:srgbClr val="5600C2"/>
    <a:srgbClr val="4A0FD6"/>
    <a:srgbClr val="6206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0" autoAdjust="0"/>
    <p:restoredTop sz="74617" autoAdjust="0"/>
  </p:normalViewPr>
  <p:slideViewPr>
    <p:cSldViewPr snapToGrid="0">
      <p:cViewPr varScale="1">
        <p:scale>
          <a:sx n="118" d="100"/>
          <a:sy n="118" d="100"/>
        </p:scale>
        <p:origin x="1472" y="208"/>
      </p:cViewPr>
      <p:guideLst/>
    </p:cSldViewPr>
  </p:slideViewPr>
  <p:outlineViewPr>
    <p:cViewPr>
      <p:scale>
        <a:sx n="33" d="100"/>
        <a:sy n="33" d="100"/>
      </p:scale>
      <p:origin x="0" y="-1884"/>
    </p:cViewPr>
  </p:outlineViewPr>
  <p:notesTextViewPr>
    <p:cViewPr>
      <p:scale>
        <a:sx n="3" d="2"/>
        <a:sy n="3" d="2"/>
      </p:scale>
      <p:origin x="0" y="0"/>
    </p:cViewPr>
  </p:notesTextViewPr>
  <p:sorterViewPr>
    <p:cViewPr>
      <p:scale>
        <a:sx n="150" d="100"/>
        <a:sy n="150" d="100"/>
      </p:scale>
      <p:origin x="0" y="-2478"/>
    </p:cViewPr>
  </p:sorterViewPr>
  <p:notesViewPr>
    <p:cSldViewPr snapToGrid="0">
      <p:cViewPr varScale="1">
        <p:scale>
          <a:sx n="80" d="100"/>
          <a:sy n="80" d="100"/>
        </p:scale>
        <p:origin x="306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s>
</file>

<file path=ppt/comments/comment1.xml><?xml version="1.0" encoding="utf-8"?>
<p:cmLst xmlns:a="http://schemas.openxmlformats.org/drawingml/2006/main" xmlns:r="http://schemas.openxmlformats.org/officeDocument/2006/relationships" xmlns:p="http://schemas.openxmlformats.org/presentationml/2006/main">
  <p:cm authorId="4" dt="2023-10-27T16:26:43.894" idx="1">
    <p:pos x="2698" y="2014"/>
    <p:text>According to the AWS style guide, "Avoid using trigger as a verb to refer to an action that precipitates a subsequent action. OK to use when referring to a feature name, such as a trigger function, or time-triggered architecture. As a verb, use an alternative, such as initiate, invoke, launch, responds, or start."
Based on this style guide entry, if possible, please replace "trigger" with a different verb.</p:text>
    <p:extLst>
      <p:ext uri="{C676402C-5697-4E1C-873F-D02D1690AC5C}">
        <p15:threadingInfo xmlns:p15="http://schemas.microsoft.com/office/powerpoint/2012/main" timeZoneBias="420"/>
      </p:ext>
    </p:extLst>
  </p:cm>
  <p:cm authorId="4" dt="2023-10-27T16:29:42.988" idx="2">
    <p:pos x="4002" y="2198"/>
    <p:text>I changed "Argo workflow" to "Argo Workflows" based on the context and the Argo Workflows documentation online.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3-10-29T19:00:04.724" idx="8">
    <p:pos x="398" y="3295"/>
    <p:text>I moved PEX205 to this list because it is categorized as a breakout session in the re:Invent catalog.</p:text>
    <p:extLst>
      <p:ext uri="{C676402C-5697-4E1C-873F-D02D1690AC5C}">
        <p15:threadingInfo xmlns:p15="http://schemas.microsoft.com/office/powerpoint/2012/main" timeZoneBias="420"/>
      </p:ext>
    </p:extLst>
  </p:cm>
  <p:cm authorId="4" dt="2023-10-29T19:03:35.266" idx="10">
    <p:pos x="10" y="10"/>
    <p:text>For slides 18 to 20, please check all the sessions before you present because some session titles and times/dates might change before you present.</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23-10-29T18:33:55.716" idx="4">
    <p:pos x="398" y="1345"/>
    <p:text>I changed the title of SAS404 based on the entry in the re:Invent catalog. (The original title was Inside the SaaS control plane -- which is session SAS303 .)</p:text>
    <p:extLst>
      <p:ext uri="{C676402C-5697-4E1C-873F-D02D1690AC5C}">
        <p15:threadingInfo xmlns:p15="http://schemas.microsoft.com/office/powerpoint/2012/main" timeZoneBias="420"/>
      </p:ext>
    </p:extLst>
  </p:cm>
  <p:cm authorId="4" dt="2023-10-29T18:49:21.438" idx="6">
    <p:pos x="461" y="3071"/>
    <p:text>Originally, this slide listed workshops in addition to chalk talks. I moved the list of workshops to the next slide because it would have been blank otherwise.</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23-10-29T18:45:25.450" idx="5">
    <p:pos x="133" y="572"/>
    <p:text>Originally, this slide included a reference to a builder session: SAS407 – Kubernetes DevOps tooling meets SaaS: Automating tenant provisioning. I deleted this reference because this is the slide deck for SAS407.</p:text>
    <p:extLst>
      <p:ext uri="{C676402C-5697-4E1C-873F-D02D1690AC5C}">
        <p15:threadingInfo xmlns:p15="http://schemas.microsoft.com/office/powerpoint/2012/main" timeZoneBias="420"/>
      </p:ext>
    </p:extLst>
  </p:cm>
  <p:cm authorId="4" dt="2023-10-29T19:02:11.042" idx="9">
    <p:pos x="554" y="522"/>
    <p:text>Originally, this slide included a reference to PEX205 – Benchmarking your SaaS business on AWS, which was listed as a business session. However, PEX205 is listed as a breakout session in the re:Invent catalog, so I moved it to the slide listing breakout sessions (slide 18).</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1A23D-CE89-4398-AF34-67F89A86C440}"/>
              </a:ext>
            </a:extLst>
          </p:cNvPr>
          <p:cNvSpPr>
            <a:spLocks noGrp="1"/>
          </p:cNvSpPr>
          <p:nvPr>
            <p:ph type="sldNum" sz="quarter" idx="3"/>
          </p:nvPr>
        </p:nvSpPr>
        <p:spPr>
          <a:xfrm>
            <a:off x="1943100" y="8831179"/>
            <a:ext cx="2971800" cy="312821"/>
          </a:xfrm>
          <a:prstGeom prst="rect">
            <a:avLst/>
          </a:prstGeom>
        </p:spPr>
        <p:txBody>
          <a:bodyPr vert="horz" lIns="91440" tIns="45720" rIns="91440" bIns="45720" rtlCol="0" anchor="b"/>
          <a:lstStyle>
            <a:lvl1pPr algn="r">
              <a:defRPr sz="1200"/>
            </a:lvl1pPr>
          </a:lstStyle>
          <a:p>
            <a:pPr algn="ctr"/>
            <a:fld id="{F74FDF9C-3BD2-4B9D-8B24-3FFB010678D3}" type="slidenum">
              <a:rPr lang="en-US" sz="1000" smtClean="0"/>
              <a:pPr algn="ctr"/>
              <a:t>‹#›</a:t>
            </a:fld>
            <a:endParaRPr lang="en-US" sz="1000" dirty="0"/>
          </a:p>
        </p:txBody>
      </p:sp>
    </p:spTree>
    <p:extLst>
      <p:ext uri="{BB962C8B-B14F-4D97-AF65-F5344CB8AC3E}">
        <p14:creationId xmlns:p14="http://schemas.microsoft.com/office/powerpoint/2010/main" val="186762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953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765884"/>
            <a:ext cx="5486400" cy="4882816"/>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891337"/>
            <a:ext cx="2971800" cy="252663"/>
          </a:xfrm>
          <a:prstGeom prst="rect">
            <a:avLst/>
          </a:prstGeom>
        </p:spPr>
        <p:txBody>
          <a:bodyPr vert="horz" lIns="91440" tIns="45720" rIns="91440" bIns="45720" rtlCol="0" anchor="b"/>
          <a:lstStyle>
            <a:lvl1pPr algn="ctr">
              <a:defRPr sz="1000"/>
            </a:lvl1pPr>
          </a:lstStyle>
          <a:p>
            <a:fld id="{F8FEB175-7AE1-4B66-A823-55E80A74AF1C}" type="slidenum">
              <a:rPr lang="en-US" smtClean="0"/>
              <a:pPr/>
              <a:t>‹#›</a:t>
            </a:fld>
            <a:endParaRPr lang="en-US" dirty="0"/>
          </a:p>
        </p:txBody>
      </p:sp>
    </p:spTree>
    <p:extLst>
      <p:ext uri="{BB962C8B-B14F-4D97-AF65-F5344CB8AC3E}">
        <p14:creationId xmlns:p14="http://schemas.microsoft.com/office/powerpoint/2010/main" val="33640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guide id="3" orient="horz" pos="3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2D3"/>
                </a:solidFill>
                <a:effectLst/>
                <a:latin typeface="Slack-Lato"/>
              </a:rPr>
              <a:t>In this session you will review a DevOps automation solution that solves the challenge SaaS brings to DevOps – how multi-tenancy can affect DevOps processes – and how you can use Kubernetes open source tooling to help you overcome these challenges. As you will see, we have chosen some specific tools, but basically you can replace them for other tools. What’s really important is to understand the concepts and hopefully you can applied some of it in your own use cases.</a:t>
            </a:r>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3</a:t>
            </a:fld>
            <a:endParaRPr lang="en-US" dirty="0"/>
          </a:p>
        </p:txBody>
      </p:sp>
    </p:spTree>
    <p:extLst>
      <p:ext uri="{BB962C8B-B14F-4D97-AF65-F5344CB8AC3E}">
        <p14:creationId xmlns:p14="http://schemas.microsoft.com/office/powerpoint/2010/main" val="2418400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dirty="0"/>
          </a:p>
        </p:txBody>
      </p:sp>
    </p:spTree>
    <p:extLst>
      <p:ext uri="{BB962C8B-B14F-4D97-AF65-F5344CB8AC3E}">
        <p14:creationId xmlns:p14="http://schemas.microsoft.com/office/powerpoint/2010/main" val="2561558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21</a:t>
            </a:fld>
            <a:endParaRPr lang="en-US" dirty="0"/>
          </a:p>
        </p:txBody>
      </p:sp>
    </p:spTree>
    <p:extLst>
      <p:ext uri="{BB962C8B-B14F-4D97-AF65-F5344CB8AC3E}">
        <p14:creationId xmlns:p14="http://schemas.microsoft.com/office/powerpoint/2010/main" val="1409226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i="0" dirty="0">
                <a:solidFill>
                  <a:srgbClr val="D1D2D3"/>
                </a:solidFill>
                <a:effectLst/>
                <a:latin typeface="Slack-Lato"/>
              </a:rPr>
              <a:t>Why DevOps is important for SaaS?</a:t>
            </a:r>
            <a:br>
              <a:rPr lang="en-US" dirty="0"/>
            </a:br>
            <a:r>
              <a:rPr lang="en-US" b="0" i="0" dirty="0">
                <a:solidFill>
                  <a:srgbClr val="D1D2D3"/>
                </a:solidFill>
                <a:effectLst/>
                <a:latin typeface="Slack-Lato"/>
              </a:rPr>
              <a:t>- When we talk about SaaS we talk a lot about agility – how SaaS enables you to build features for customer – get feedback / and deploy changes frequently</a:t>
            </a:r>
            <a:br>
              <a:rPr lang="en-US" dirty="0"/>
            </a:br>
            <a:r>
              <a:rPr lang="en-US" b="0" i="0" dirty="0">
                <a:solidFill>
                  <a:srgbClr val="D1D2D3"/>
                </a:solidFill>
                <a:effectLst/>
                <a:latin typeface="Slack-Lato"/>
              </a:rPr>
              <a:t>- And you want to build a uniform environment where tenants can be managed collectively. The idea is that you can scale customer without the need to have your operations team at the same pace.</a:t>
            </a:r>
            <a:br>
              <a:rPr lang="en-US" dirty="0"/>
            </a:br>
            <a:r>
              <a:rPr lang="en-US" b="0" i="0" dirty="0">
                <a:solidFill>
                  <a:srgbClr val="D1D2D3"/>
                </a:solidFill>
                <a:effectLst/>
                <a:latin typeface="Slack-Lato"/>
              </a:rPr>
              <a:t>- Finally SaaS customer expect quick access to value – so you need to expedite onboarding.</a:t>
            </a:r>
            <a:br>
              <a:rPr lang="en-US" dirty="0"/>
            </a:br>
            <a:r>
              <a:rPr lang="en-US" b="0" i="0" dirty="0">
                <a:solidFill>
                  <a:srgbClr val="D1D2D3"/>
                </a:solidFill>
                <a:effectLst/>
                <a:latin typeface="Slack-Lato"/>
              </a:rPr>
              <a:t>DevOps automation is key to achieve all these.</a:t>
            </a:r>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dirty="0"/>
          </a:p>
        </p:txBody>
      </p:sp>
    </p:spTree>
    <p:extLst>
      <p:ext uri="{BB962C8B-B14F-4D97-AF65-F5344CB8AC3E}">
        <p14:creationId xmlns:p14="http://schemas.microsoft.com/office/powerpoint/2010/main" val="3141585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i="0" dirty="0">
                <a:solidFill>
                  <a:srgbClr val="D1D2D3"/>
                </a:solidFill>
                <a:effectLst/>
                <a:latin typeface="Slack-Lato"/>
              </a:rPr>
              <a:t>But why does SaaS makes DevOps more complex?</a:t>
            </a:r>
            <a:br>
              <a:rPr lang="en-US" dirty="0"/>
            </a:br>
            <a:r>
              <a:rPr lang="en-US" b="0" i="0" dirty="0">
                <a:solidFill>
                  <a:srgbClr val="D1D2D3"/>
                </a:solidFill>
                <a:effectLst/>
                <a:latin typeface="Slack-Lato"/>
              </a:rPr>
              <a:t>Consider a typical application – there are your microservices and your CI/CD deploys them</a:t>
            </a:r>
            <a:br>
              <a:rPr lang="en-US" dirty="0"/>
            </a:br>
            <a:r>
              <a:rPr lang="en-US" b="0" i="0" dirty="0">
                <a:solidFill>
                  <a:srgbClr val="D1D2D3"/>
                </a:solidFill>
                <a:effectLst/>
                <a:latin typeface="Slack-Lato"/>
              </a:rPr>
              <a:t>Now imagine you need to deploy a new tenant in their own set of services (we call this the silo model), - and this could be for compliance reasons, or performance, or noisy </a:t>
            </a:r>
            <a:r>
              <a:rPr lang="en-US" b="0" i="0" dirty="0" err="1">
                <a:solidFill>
                  <a:srgbClr val="D1D2D3"/>
                </a:solidFill>
                <a:effectLst/>
                <a:latin typeface="Slack-Lato"/>
              </a:rPr>
              <a:t>neighbour</a:t>
            </a:r>
            <a:r>
              <a:rPr lang="en-US" b="0" i="0" dirty="0">
                <a:solidFill>
                  <a:srgbClr val="D1D2D3"/>
                </a:solidFill>
                <a:effectLst/>
                <a:latin typeface="Slack-Lato"/>
              </a:rPr>
              <a:t> mitigation</a:t>
            </a:r>
            <a:br>
              <a:rPr lang="en-US" dirty="0"/>
            </a:br>
            <a:r>
              <a:rPr lang="en-US" b="0" i="0" dirty="0">
                <a:solidFill>
                  <a:srgbClr val="D1D2D3"/>
                </a:solidFill>
                <a:effectLst/>
                <a:latin typeface="Slack-Lato"/>
              </a:rPr>
              <a:t>So now you have a SaaS process, the tenant onboarding process, that can create new tenants deployments and resources.</a:t>
            </a:r>
            <a:br>
              <a:rPr lang="en-US" dirty="0"/>
            </a:br>
            <a:r>
              <a:rPr lang="en-US" b="0" i="0">
                <a:solidFill>
                  <a:srgbClr val="D1D2D3"/>
                </a:solidFill>
                <a:effectLst/>
                <a:latin typeface="Slack-Lato"/>
              </a:rPr>
              <a:t>Some tenants will be fully siloed, and some maybe hybrid (where just some parts of the application siloed)</a:t>
            </a:r>
            <a:br>
              <a:rPr lang="en-US"/>
            </a:br>
            <a:r>
              <a:rPr lang="en-US" b="0" i="0">
                <a:solidFill>
                  <a:srgbClr val="D1D2D3"/>
                </a:solidFill>
                <a:effectLst/>
                <a:latin typeface="Slack-Lato"/>
              </a:rPr>
              <a:t>And while the onboarding process creates new environments, your developers need to keep pushing changes out – and your DevOps automation process needs to be sophisticated to make sure all tenants deployments are updated, so the environment stay uniform.</a:t>
            </a:r>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dirty="0"/>
          </a:p>
        </p:txBody>
      </p:sp>
    </p:spTree>
    <p:extLst>
      <p:ext uri="{BB962C8B-B14F-4D97-AF65-F5344CB8AC3E}">
        <p14:creationId xmlns:p14="http://schemas.microsoft.com/office/powerpoint/2010/main" val="1455423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dirty="0"/>
          </a:p>
        </p:txBody>
      </p:sp>
    </p:spTree>
    <p:extLst>
      <p:ext uri="{BB962C8B-B14F-4D97-AF65-F5344CB8AC3E}">
        <p14:creationId xmlns:p14="http://schemas.microsoft.com/office/powerpoint/2010/main" val="173071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dirty="0"/>
          </a:p>
        </p:txBody>
      </p:sp>
    </p:spTree>
    <p:extLst>
      <p:ext uri="{BB962C8B-B14F-4D97-AF65-F5344CB8AC3E}">
        <p14:creationId xmlns:p14="http://schemas.microsoft.com/office/powerpoint/2010/main" val="1660456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dirty="0"/>
          </a:p>
        </p:txBody>
      </p:sp>
    </p:spTree>
    <p:extLst>
      <p:ext uri="{BB962C8B-B14F-4D97-AF65-F5344CB8AC3E}">
        <p14:creationId xmlns:p14="http://schemas.microsoft.com/office/powerpoint/2010/main" val="2253522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indent="0">
              <a:buFontTx/>
              <a:buNone/>
            </a:pPr>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dirty="0"/>
          </a:p>
        </p:txBody>
      </p:sp>
    </p:spTree>
    <p:extLst>
      <p:ext uri="{BB962C8B-B14F-4D97-AF65-F5344CB8AC3E}">
        <p14:creationId xmlns:p14="http://schemas.microsoft.com/office/powerpoint/2010/main" val="3139469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12</a:t>
            </a:fld>
            <a:endParaRPr lang="en-US" dirty="0"/>
          </a:p>
        </p:txBody>
      </p:sp>
    </p:spTree>
    <p:extLst>
      <p:ext uri="{BB962C8B-B14F-4D97-AF65-F5344CB8AC3E}">
        <p14:creationId xmlns:p14="http://schemas.microsoft.com/office/powerpoint/2010/main" val="351075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16</a:t>
            </a:fld>
            <a:endParaRPr lang="en-US" dirty="0"/>
          </a:p>
        </p:txBody>
      </p:sp>
    </p:spTree>
    <p:extLst>
      <p:ext uri="{BB962C8B-B14F-4D97-AF65-F5344CB8AC3E}">
        <p14:creationId xmlns:p14="http://schemas.microsoft.com/office/powerpoint/2010/main" val="3813175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B2E1EE-0433-4536-BD5C-2D50A86AE5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dirty="0"/>
              <a:t>Walk-in layout</a:t>
            </a:r>
          </a:p>
        </p:txBody>
      </p:sp>
      <p:pic>
        <p:nvPicPr>
          <p:cNvPr id="8" name="Picture 7">
            <a:extLst>
              <a:ext uri="{FF2B5EF4-FFF2-40B4-BE49-F238E27FC236}">
                <a16:creationId xmlns:a16="http://schemas.microsoft.com/office/drawing/2014/main" id="{0193DEAB-FEF6-491D-8261-7CBCC839D0A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71052" y="2882055"/>
            <a:ext cx="3374152" cy="1093890"/>
          </a:xfrm>
          <a:prstGeom prst="rect">
            <a:avLst/>
          </a:prstGeom>
        </p:spPr>
      </p:pic>
    </p:spTree>
    <p:extLst>
      <p:ext uri="{BB962C8B-B14F-4D97-AF65-F5344CB8AC3E}">
        <p14:creationId xmlns:p14="http://schemas.microsoft.com/office/powerpoint/2010/main" val="2524165562"/>
      </p:ext>
    </p:extLst>
  </p:cSld>
  <p:clrMapOvr>
    <a:masterClrMapping/>
  </p:clrMapOvr>
  <p:transition>
    <p:fade/>
  </p:transition>
  <p:extLst>
    <p:ext uri="{DCECCB84-F9BA-43D5-87BE-67443E8EF086}">
      <p15:sldGuideLst xmlns:p15="http://schemas.microsoft.com/office/powerpoint/2012/main">
        <p15:guide id="1" orient="horz" pos="2376" userDrawn="1">
          <p15:clr>
            <a:srgbClr val="FBAE40"/>
          </p15:clr>
        </p15:guide>
        <p15:guide id="2" pos="3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AB3B6084-99E6-46FF-93AD-83DE6FF7C14B}"/>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69B21CC2-243E-9F97-2460-653EC8B4C587}"/>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F0C81A-B658-75D0-F7F4-10707EE8A7F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A41F02-75A1-C191-BC2C-D2BFC632BC13}"/>
              </a:ext>
            </a:extLst>
          </p:cNvPr>
          <p:cNvSpPr>
            <a:spLocks noGrp="1"/>
          </p:cNvSpPr>
          <p:nvPr>
            <p:ph type="sldNum" sz="quarter" idx="12"/>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1209383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
        <p:nvSpPr>
          <p:cNvPr id="5" name="Rectangle 4">
            <a:extLst>
              <a:ext uri="{FF2B5EF4-FFF2-40B4-BE49-F238E27FC236}">
                <a16:creationId xmlns:a16="http://schemas.microsoft.com/office/drawing/2014/main" id="{B04BE43C-6204-4EF9-AAAA-0F7F1E99632E}"/>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4F5ED511-AB5A-FA50-9DF6-DC7A067BB292}"/>
              </a:ext>
            </a:extLst>
          </p:cNvPr>
          <p:cNvSpPr>
            <a:spLocks noGrp="1"/>
          </p:cNvSpPr>
          <p:nvPr>
            <p:ph type="dt" sz="half" idx="16"/>
          </p:nvPr>
        </p:nvSpPr>
        <p:spPr/>
        <p:txBody>
          <a:bodyPr/>
          <a:lstStyle/>
          <a:p>
            <a:endParaRPr lang="en-US" dirty="0"/>
          </a:p>
        </p:txBody>
      </p:sp>
      <p:sp>
        <p:nvSpPr>
          <p:cNvPr id="4" name="Footer Placeholder 3">
            <a:extLst>
              <a:ext uri="{FF2B5EF4-FFF2-40B4-BE49-F238E27FC236}">
                <a16:creationId xmlns:a16="http://schemas.microsoft.com/office/drawing/2014/main" id="{70EDCA57-23BD-1206-9AB5-167397231997}"/>
              </a:ext>
            </a:extLst>
          </p:cNvPr>
          <p:cNvSpPr>
            <a:spLocks noGrp="1"/>
          </p:cNvSpPr>
          <p:nvPr>
            <p:ph type="ftr" sz="quarter" idx="17"/>
          </p:nvPr>
        </p:nvSpPr>
        <p:spPr/>
        <p:txBody>
          <a:bodyPr/>
          <a:lstStyle/>
          <a:p>
            <a:endParaRPr lang="en-US" dirty="0"/>
          </a:p>
        </p:txBody>
      </p:sp>
      <p:sp>
        <p:nvSpPr>
          <p:cNvPr id="6" name="Slide Number Placeholder 5">
            <a:extLst>
              <a:ext uri="{FF2B5EF4-FFF2-40B4-BE49-F238E27FC236}">
                <a16:creationId xmlns:a16="http://schemas.microsoft.com/office/drawing/2014/main" id="{F42CBBD1-9CE7-33BD-2CA7-91E9F9027B18}"/>
              </a:ext>
            </a:extLst>
          </p:cNvPr>
          <p:cNvSpPr>
            <a:spLocks noGrp="1"/>
          </p:cNvSpPr>
          <p:nvPr>
            <p:ph type="sldNum" sz="quarter" idx="18"/>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1438831015"/>
      </p:ext>
    </p:extLst>
  </p:cSld>
  <p:clrMapOvr>
    <a:masterClrMapping/>
  </p:clrMapOvr>
  <p:transition>
    <p:fade/>
  </p:transition>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8BD948C-0269-48E0-BF91-1A5CBF28A84C}"/>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01646DE-5680-B0A0-6955-53B996F74510}"/>
              </a:ext>
            </a:extLst>
          </p:cNvPr>
          <p:cNvSpPr>
            <a:spLocks noGrp="1"/>
          </p:cNvSpPr>
          <p:nvPr>
            <p:ph type="dt" sz="half" idx="14"/>
          </p:nvPr>
        </p:nvSpPr>
        <p:spPr/>
        <p:txBody>
          <a:bodyPr/>
          <a:lstStyle/>
          <a:p>
            <a:endParaRPr lang="en-US" dirty="0"/>
          </a:p>
        </p:txBody>
      </p:sp>
      <p:sp>
        <p:nvSpPr>
          <p:cNvPr id="5" name="Footer Placeholder 4">
            <a:extLst>
              <a:ext uri="{FF2B5EF4-FFF2-40B4-BE49-F238E27FC236}">
                <a16:creationId xmlns:a16="http://schemas.microsoft.com/office/drawing/2014/main" id="{7541E18A-986E-CC3E-7DE1-5D3A018016D0}"/>
              </a:ext>
            </a:extLst>
          </p:cNvPr>
          <p:cNvSpPr>
            <a:spLocks noGrp="1"/>
          </p:cNvSpPr>
          <p:nvPr>
            <p:ph type="ftr" sz="quarter" idx="15"/>
          </p:nvPr>
        </p:nvSpPr>
        <p:spPr/>
        <p:txBody>
          <a:bodyPr/>
          <a:lstStyle/>
          <a:p>
            <a:endParaRPr lang="en-US" dirty="0"/>
          </a:p>
        </p:txBody>
      </p:sp>
      <p:sp>
        <p:nvSpPr>
          <p:cNvPr id="6" name="Slide Number Placeholder 5">
            <a:extLst>
              <a:ext uri="{FF2B5EF4-FFF2-40B4-BE49-F238E27FC236}">
                <a16:creationId xmlns:a16="http://schemas.microsoft.com/office/drawing/2014/main" id="{CB990E40-E8AC-E315-9F91-EB21B3761FEC}"/>
              </a:ext>
            </a:extLst>
          </p:cNvPr>
          <p:cNvSpPr>
            <a:spLocks noGrp="1"/>
          </p:cNvSpPr>
          <p:nvPr>
            <p:ph type="sldNum" sz="quarter" idx="16"/>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4264592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2A351211-2602-447A-AB56-C8F728CAF93E}"/>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E209B64-D7A8-6D73-BF3C-73A7DB7D191E}"/>
              </a:ext>
            </a:extLst>
          </p:cNvPr>
          <p:cNvSpPr>
            <a:spLocks noGrp="1"/>
          </p:cNvSpPr>
          <p:nvPr>
            <p:ph type="dt" sz="half" idx="12"/>
          </p:nvPr>
        </p:nvSpPr>
        <p:spPr/>
        <p:txBody>
          <a:bodyPr/>
          <a:lstStyle/>
          <a:p>
            <a:endParaRPr lang="en-US" dirty="0"/>
          </a:p>
        </p:txBody>
      </p:sp>
      <p:sp>
        <p:nvSpPr>
          <p:cNvPr id="7" name="Footer Placeholder 6">
            <a:extLst>
              <a:ext uri="{FF2B5EF4-FFF2-40B4-BE49-F238E27FC236}">
                <a16:creationId xmlns:a16="http://schemas.microsoft.com/office/drawing/2014/main" id="{993E754E-323D-5725-B3F1-E54BCF4AF846}"/>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E9218EA8-4130-8930-47EC-CA8DBB4CFD86}"/>
              </a:ext>
            </a:extLst>
          </p:cNvPr>
          <p:cNvSpPr>
            <a:spLocks noGrp="1"/>
          </p:cNvSpPr>
          <p:nvPr>
            <p:ph type="sldNum" sz="quarter" idx="14"/>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3288197511"/>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2467EBB-E8F1-48D5-BE0A-898A6CDF3FA9}"/>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ED7674F7-A361-8B07-2EAB-3A672CAC20D8}"/>
              </a:ext>
            </a:extLst>
          </p:cNvPr>
          <p:cNvSpPr>
            <a:spLocks noGrp="1"/>
          </p:cNvSpPr>
          <p:nvPr>
            <p:ph type="dt" sz="half" idx="12"/>
          </p:nvPr>
        </p:nvSpPr>
        <p:spPr/>
        <p:txBody>
          <a:bodyPr/>
          <a:lstStyle/>
          <a:p>
            <a:endParaRPr lang="en-US" dirty="0"/>
          </a:p>
        </p:txBody>
      </p:sp>
      <p:sp>
        <p:nvSpPr>
          <p:cNvPr id="7" name="Footer Placeholder 6">
            <a:extLst>
              <a:ext uri="{FF2B5EF4-FFF2-40B4-BE49-F238E27FC236}">
                <a16:creationId xmlns:a16="http://schemas.microsoft.com/office/drawing/2014/main" id="{EDECCADE-1D37-F230-542A-FCB638B06750}"/>
              </a:ext>
            </a:extLst>
          </p:cNvPr>
          <p:cNvSpPr>
            <a:spLocks noGrp="1"/>
          </p:cNvSpPr>
          <p:nvPr>
            <p:ph type="ftr" sz="quarter" idx="13"/>
          </p:nvPr>
        </p:nvSpPr>
        <p:spPr/>
        <p:txBody>
          <a:bodyPr/>
          <a:lstStyle/>
          <a:p>
            <a:endParaRPr lang="en-US" dirty="0"/>
          </a:p>
        </p:txBody>
      </p:sp>
      <p:sp>
        <p:nvSpPr>
          <p:cNvPr id="8" name="Slide Number Placeholder 7">
            <a:extLst>
              <a:ext uri="{FF2B5EF4-FFF2-40B4-BE49-F238E27FC236}">
                <a16:creationId xmlns:a16="http://schemas.microsoft.com/office/drawing/2014/main" id="{8E33E1BD-0A39-E703-C658-248E2C39B523}"/>
              </a:ext>
            </a:extLst>
          </p:cNvPr>
          <p:cNvSpPr>
            <a:spLocks noGrp="1"/>
          </p:cNvSpPr>
          <p:nvPr>
            <p:ph type="sldNum" sz="quarter" idx="14"/>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325967519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5BCED56E-AADA-4721-B28B-5B7CC6C9616F}"/>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5">
            <a:extLst>
              <a:ext uri="{FF2B5EF4-FFF2-40B4-BE49-F238E27FC236}">
                <a16:creationId xmlns:a16="http://schemas.microsoft.com/office/drawing/2014/main" id="{492EB0C8-CA65-926C-6D45-17F09C028CC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A30C721D-D021-18E5-9C15-F6A8B50E0A2D}"/>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71FA6DEA-0F98-5232-BFE8-63C945368AFA}"/>
              </a:ext>
            </a:extLst>
          </p:cNvPr>
          <p:cNvSpPr>
            <a:spLocks noGrp="1"/>
          </p:cNvSpPr>
          <p:nvPr>
            <p:ph type="sldNum" sz="quarter" idx="12"/>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616539557"/>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331CFB1-8B68-47CF-8352-EA53FE39AE7A}"/>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B631051E-1F1A-C251-AD65-8735EDCE181B}"/>
              </a:ext>
            </a:extLst>
          </p:cNvPr>
          <p:cNvSpPr>
            <a:spLocks noGrp="1"/>
          </p:cNvSpPr>
          <p:nvPr>
            <p:ph type="dt" sz="half" idx="13"/>
          </p:nvPr>
        </p:nvSpPr>
        <p:spPr/>
        <p:txBody>
          <a:bodyPr/>
          <a:lstStyle/>
          <a:p>
            <a:endParaRPr lang="en-US" dirty="0"/>
          </a:p>
        </p:txBody>
      </p:sp>
      <p:sp>
        <p:nvSpPr>
          <p:cNvPr id="8" name="Footer Placeholder 7">
            <a:extLst>
              <a:ext uri="{FF2B5EF4-FFF2-40B4-BE49-F238E27FC236}">
                <a16:creationId xmlns:a16="http://schemas.microsoft.com/office/drawing/2014/main" id="{F7892E32-6C89-0624-D2D5-68491E7A2794}"/>
              </a:ext>
            </a:extLst>
          </p:cNvPr>
          <p:cNvSpPr>
            <a:spLocks noGrp="1"/>
          </p:cNvSpPr>
          <p:nvPr>
            <p:ph type="ftr" sz="quarter" idx="14"/>
          </p:nvPr>
        </p:nvSpPr>
        <p:spPr/>
        <p:txBody>
          <a:bodyPr/>
          <a:lstStyle/>
          <a:p>
            <a:endParaRPr lang="en-US" dirty="0"/>
          </a:p>
        </p:txBody>
      </p:sp>
      <p:sp>
        <p:nvSpPr>
          <p:cNvPr id="9" name="Slide Number Placeholder 8">
            <a:extLst>
              <a:ext uri="{FF2B5EF4-FFF2-40B4-BE49-F238E27FC236}">
                <a16:creationId xmlns:a16="http://schemas.microsoft.com/office/drawing/2014/main" id="{CCA52A7A-F222-2C21-B4AD-3F2F84EE20A7}"/>
              </a:ext>
            </a:extLst>
          </p:cNvPr>
          <p:cNvSpPr>
            <a:spLocks noGrp="1"/>
          </p:cNvSpPr>
          <p:nvPr>
            <p:ph type="sldNum" sz="quarter" idx="15"/>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219620610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151ECF29-EC8B-471A-8572-CBFA5F04D4E0}"/>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5">
            <a:extLst>
              <a:ext uri="{FF2B5EF4-FFF2-40B4-BE49-F238E27FC236}">
                <a16:creationId xmlns:a16="http://schemas.microsoft.com/office/drawing/2014/main" id="{6639090B-ED26-9DE5-C833-989038E485ED}"/>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9EFC6ABD-B3D2-8BAF-6B21-33AC641A973A}"/>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AC299DD7-B017-43B9-B73A-C9D35CCE49DB}"/>
              </a:ext>
            </a:extLst>
          </p:cNvPr>
          <p:cNvSpPr>
            <a:spLocks noGrp="1"/>
          </p:cNvSpPr>
          <p:nvPr>
            <p:ph type="sldNum" sz="quarter" idx="12"/>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2812591065"/>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EDB83B5E-91D1-4280-8C38-A9AD94FD27BB}"/>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8C27B45F-EF32-F484-E688-B56796E08BA5}"/>
              </a:ext>
            </a:extLst>
          </p:cNvPr>
          <p:cNvSpPr>
            <a:spLocks noGrp="1"/>
          </p:cNvSpPr>
          <p:nvPr>
            <p:ph type="dt" sz="half" idx="13"/>
          </p:nvPr>
        </p:nvSpPr>
        <p:spPr/>
        <p:txBody>
          <a:bodyPr/>
          <a:lstStyle/>
          <a:p>
            <a:endParaRPr lang="en-US" dirty="0"/>
          </a:p>
        </p:txBody>
      </p:sp>
      <p:sp>
        <p:nvSpPr>
          <p:cNvPr id="5" name="Footer Placeholder 4">
            <a:extLst>
              <a:ext uri="{FF2B5EF4-FFF2-40B4-BE49-F238E27FC236}">
                <a16:creationId xmlns:a16="http://schemas.microsoft.com/office/drawing/2014/main" id="{11B748A4-6AF2-3A8B-4E44-76F6991C2AF2}"/>
              </a:ext>
            </a:extLst>
          </p:cNvPr>
          <p:cNvSpPr>
            <a:spLocks noGrp="1"/>
          </p:cNvSpPr>
          <p:nvPr>
            <p:ph type="ftr" sz="quarter" idx="14"/>
          </p:nvPr>
        </p:nvSpPr>
        <p:spPr/>
        <p:txBody>
          <a:bodyPr/>
          <a:lstStyle/>
          <a:p>
            <a:endParaRPr lang="en-US" dirty="0"/>
          </a:p>
        </p:txBody>
      </p:sp>
      <p:sp>
        <p:nvSpPr>
          <p:cNvPr id="8" name="Slide Number Placeholder 7">
            <a:extLst>
              <a:ext uri="{FF2B5EF4-FFF2-40B4-BE49-F238E27FC236}">
                <a16:creationId xmlns:a16="http://schemas.microsoft.com/office/drawing/2014/main" id="{504F396D-95D0-FC7C-0A51-8C3620D832C5}"/>
              </a:ext>
            </a:extLst>
          </p:cNvPr>
          <p:cNvSpPr>
            <a:spLocks noGrp="1"/>
          </p:cNvSpPr>
          <p:nvPr>
            <p:ph type="sldNum" sz="quarter" idx="15"/>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12138506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2AC06CC-729F-4A98-A452-95753BBCCB86}"/>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165990F5-D3D6-4F0C-2AB6-713EA9F8BC3B}"/>
              </a:ext>
            </a:extLst>
          </p:cNvPr>
          <p:cNvSpPr>
            <a:spLocks noGrp="1"/>
          </p:cNvSpPr>
          <p:nvPr>
            <p:ph type="dt" sz="half" idx="11"/>
          </p:nvPr>
        </p:nvSpPr>
        <p:spPr/>
        <p:txBody>
          <a:bodyPr/>
          <a:lstStyle/>
          <a:p>
            <a:endParaRPr lang="en-US" dirty="0"/>
          </a:p>
        </p:txBody>
      </p:sp>
      <p:sp>
        <p:nvSpPr>
          <p:cNvPr id="5" name="Footer Placeholder 4">
            <a:extLst>
              <a:ext uri="{FF2B5EF4-FFF2-40B4-BE49-F238E27FC236}">
                <a16:creationId xmlns:a16="http://schemas.microsoft.com/office/drawing/2014/main" id="{B712148C-EE9F-EE30-1BF4-1612413C1D1C}"/>
              </a:ext>
            </a:extLst>
          </p:cNvPr>
          <p:cNvSpPr>
            <a:spLocks noGrp="1"/>
          </p:cNvSpPr>
          <p:nvPr>
            <p:ph type="ftr" sz="quarter" idx="12"/>
          </p:nvPr>
        </p:nvSpPr>
        <p:spPr/>
        <p:txBody>
          <a:bodyPr/>
          <a:lstStyle/>
          <a:p>
            <a:endParaRPr lang="en-US" dirty="0"/>
          </a:p>
        </p:txBody>
      </p:sp>
      <p:sp>
        <p:nvSpPr>
          <p:cNvPr id="6" name="Slide Number Placeholder 5">
            <a:extLst>
              <a:ext uri="{FF2B5EF4-FFF2-40B4-BE49-F238E27FC236}">
                <a16:creationId xmlns:a16="http://schemas.microsoft.com/office/drawing/2014/main" id="{4E9D1A8B-E0A5-BE28-C74D-6C259E5C97AC}"/>
              </a:ext>
            </a:extLst>
          </p:cNvPr>
          <p:cNvSpPr>
            <a:spLocks noGrp="1"/>
          </p:cNvSpPr>
          <p:nvPr>
            <p:ph type="sldNum" sz="quarter" idx="13"/>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342548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A3CC3E-6C8C-49F9-AE3F-E0A903D001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23633683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E4DAB107-A9D6-411D-9EAE-666C5BBB98C4}"/>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5">
            <a:extLst>
              <a:ext uri="{FF2B5EF4-FFF2-40B4-BE49-F238E27FC236}">
                <a16:creationId xmlns:a16="http://schemas.microsoft.com/office/drawing/2014/main" id="{E154131C-9B1F-7EE7-FD79-FF34BA975F33}"/>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76B20C75-4C89-B2C0-EC74-B105157C8E58}"/>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C6013E9E-25EA-D1B7-9706-F3EC04ADEBCA}"/>
              </a:ext>
            </a:extLst>
          </p:cNvPr>
          <p:cNvSpPr>
            <a:spLocks noGrp="1"/>
          </p:cNvSpPr>
          <p:nvPr>
            <p:ph type="sldNum" sz="quarter" idx="12"/>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229635861"/>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pic>
        <p:nvPicPr>
          <p:cNvPr id="5" name="Picture 4">
            <a:extLst>
              <a:ext uri="{FF2B5EF4-FFF2-40B4-BE49-F238E27FC236}">
                <a16:creationId xmlns:a16="http://schemas.microsoft.com/office/drawing/2014/main" id="{92A2E233-FBD7-4C9D-B415-F53C98B586B4}"/>
              </a:ext>
            </a:extLst>
          </p:cNvPr>
          <p:cNvPicPr>
            <a:picLocks noChangeAspect="1"/>
          </p:cNvPicPr>
          <p:nvPr userDrawn="1"/>
        </p:nvPicPr>
        <p:blipFill>
          <a:blip r:embed="rId3"/>
          <a:stretch>
            <a:fillRect/>
          </a:stretch>
        </p:blipFill>
        <p:spPr>
          <a:xfrm>
            <a:off x="304800" y="843936"/>
            <a:ext cx="865707" cy="865707"/>
          </a:xfrm>
          <a:prstGeom prst="rect">
            <a:avLst/>
          </a:prstGeom>
        </p:spPr>
      </p:pic>
    </p:spTree>
    <p:extLst>
      <p:ext uri="{BB962C8B-B14F-4D97-AF65-F5344CB8AC3E}">
        <p14:creationId xmlns:p14="http://schemas.microsoft.com/office/powerpoint/2010/main" val="3725096390"/>
      </p:ext>
    </p:extLst>
  </p:cSld>
  <p:clrMapOvr>
    <a:masterClrMapping/>
  </p:clrMapOvr>
  <p:transition>
    <p:fade/>
  </p:transition>
  <p:extLst>
    <p:ext uri="{DCECCB84-F9BA-43D5-87BE-67443E8EF086}">
      <p15:sldGuideLst xmlns:p15="http://schemas.microsoft.com/office/powerpoint/2012/main">
        <p15:guide id="1" pos="720" userDrawn="1">
          <p15:clr>
            <a:srgbClr val="FBAE40"/>
          </p15:clr>
        </p15:guide>
        <p15:guide id="2" pos="5880"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1395517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sp>
        <p:nvSpPr>
          <p:cNvPr id="5" name="Rectangle 4">
            <a:extLst>
              <a:ext uri="{FF2B5EF4-FFF2-40B4-BE49-F238E27FC236}">
                <a16:creationId xmlns:a16="http://schemas.microsoft.com/office/drawing/2014/main" id="{0959D4D4-4A57-439F-AB9E-EF59B45B3C35}"/>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50604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8810728-B224-4508-AF7A-582B502775E4}"/>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10">
            <a:extLst>
              <a:ext uri="{FF2B5EF4-FFF2-40B4-BE49-F238E27FC236}">
                <a16:creationId xmlns:a16="http://schemas.microsoft.com/office/drawing/2014/main" id="{70C8FE46-7C3C-9B4F-2C81-AAFE673CE6D5}"/>
              </a:ext>
            </a:extLst>
          </p:cNvPr>
          <p:cNvSpPr>
            <a:spLocks noGrp="1"/>
          </p:cNvSpPr>
          <p:nvPr>
            <p:ph type="dt" sz="half" idx="10"/>
          </p:nvPr>
        </p:nvSpPr>
        <p:spPr/>
        <p:txBody>
          <a:bodyPr/>
          <a:lstStyle/>
          <a:p>
            <a:endParaRPr lang="en-US" dirty="0"/>
          </a:p>
        </p:txBody>
      </p:sp>
      <p:sp>
        <p:nvSpPr>
          <p:cNvPr id="12" name="Footer Placeholder 11">
            <a:extLst>
              <a:ext uri="{FF2B5EF4-FFF2-40B4-BE49-F238E27FC236}">
                <a16:creationId xmlns:a16="http://schemas.microsoft.com/office/drawing/2014/main" id="{EB038699-E508-EDE7-6282-88693143B55B}"/>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F7A597D7-0D80-AC45-1A1E-FE66351AB190}"/>
              </a:ext>
            </a:extLst>
          </p:cNvPr>
          <p:cNvSpPr>
            <a:spLocks noGrp="1"/>
          </p:cNvSpPr>
          <p:nvPr>
            <p:ph type="sldNum" sz="quarter" idx="12"/>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1933097213"/>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Rectangle 4">
            <a:extLst>
              <a:ext uri="{FF2B5EF4-FFF2-40B4-BE49-F238E27FC236}">
                <a16:creationId xmlns:a16="http://schemas.microsoft.com/office/drawing/2014/main" id="{71B2424A-CFF6-43C4-97D0-B0F247D23F77}"/>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5">
            <a:extLst>
              <a:ext uri="{FF2B5EF4-FFF2-40B4-BE49-F238E27FC236}">
                <a16:creationId xmlns:a16="http://schemas.microsoft.com/office/drawing/2014/main" id="{C0A9828B-7CA0-3416-8044-F1138AE192CA}"/>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BA47CF69-DF75-6E47-D025-BEA1E754AEB9}"/>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612D01C6-246F-7DBE-7404-6569D5AEAF3A}"/>
              </a:ext>
            </a:extLst>
          </p:cNvPr>
          <p:cNvSpPr>
            <a:spLocks noGrp="1"/>
          </p:cNvSpPr>
          <p:nvPr>
            <p:ph type="sldNum" sz="quarter" idx="12"/>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122336286"/>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Rectangle 4">
            <a:extLst>
              <a:ext uri="{FF2B5EF4-FFF2-40B4-BE49-F238E27FC236}">
                <a16:creationId xmlns:a16="http://schemas.microsoft.com/office/drawing/2014/main" id="{8ADCFCBE-C7B0-4C51-AC01-72DDEF0A6AF3}"/>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5">
            <a:extLst>
              <a:ext uri="{FF2B5EF4-FFF2-40B4-BE49-F238E27FC236}">
                <a16:creationId xmlns:a16="http://schemas.microsoft.com/office/drawing/2014/main" id="{3D618183-FC88-9C9B-A04A-672F4B8F67F5}"/>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C9FE2386-79A4-D40E-125E-C6EFF4B7B30B}"/>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C362DCF7-AEFE-40E7-AC1B-C08367E9D86A}"/>
              </a:ext>
            </a:extLst>
          </p:cNvPr>
          <p:cNvSpPr>
            <a:spLocks noGrp="1"/>
          </p:cNvSpPr>
          <p:nvPr>
            <p:ph type="sldNum" sz="quarter" idx="12"/>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1843256118"/>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B7E1DC-9A6B-4898-A3B4-9DEAFEF211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7384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30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pic>
        <p:nvPicPr>
          <p:cNvPr id="8" name="Picture 7">
            <a:extLst>
              <a:ext uri="{FF2B5EF4-FFF2-40B4-BE49-F238E27FC236}">
                <a16:creationId xmlns:a16="http://schemas.microsoft.com/office/drawing/2014/main" id="{8B21B02A-09DA-4678-9E65-F32C11DF4430}"/>
              </a:ext>
            </a:extLst>
          </p:cNvPr>
          <p:cNvPicPr>
            <a:picLocks noChangeAspect="1"/>
          </p:cNvPicPr>
          <p:nvPr userDrawn="1"/>
        </p:nvPicPr>
        <p:blipFill>
          <a:blip r:embed="rId3"/>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08A370D-82D9-46EE-9BFE-A0195797ED6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grpSp>
        <p:nvGrpSpPr>
          <p:cNvPr id="44" name="Group 43">
            <a:extLst>
              <a:ext uri="{FF2B5EF4-FFF2-40B4-BE49-F238E27FC236}">
                <a16:creationId xmlns:a16="http://schemas.microsoft.com/office/drawing/2014/main" id="{988D1684-E69B-4BF1-956C-4600D33ED7E6}"/>
              </a:ext>
            </a:extLst>
          </p:cNvPr>
          <p:cNvGrpSpPr/>
          <p:nvPr userDrawn="1"/>
        </p:nvGrpSpPr>
        <p:grpSpPr>
          <a:xfrm>
            <a:off x="7232650" y="1769509"/>
            <a:ext cx="4961114" cy="1039336"/>
            <a:chOff x="7232650" y="1769509"/>
            <a:chExt cx="4961114" cy="1039336"/>
          </a:xfrm>
        </p:grpSpPr>
        <p:sp>
          <p:nvSpPr>
            <p:cNvPr id="45" name="Oval 44">
              <a:extLst>
                <a:ext uri="{FF2B5EF4-FFF2-40B4-BE49-F238E27FC236}">
                  <a16:creationId xmlns:a16="http://schemas.microsoft.com/office/drawing/2014/main" id="{D8C82193-EFD3-4D2B-8782-3EDF896DF0BA}"/>
                </a:ext>
              </a:extLst>
            </p:cNvPr>
            <p:cNvSpPr/>
            <p:nvPr userDrawn="1"/>
          </p:nvSpPr>
          <p:spPr bwMode="auto">
            <a:xfrm>
              <a:off x="7232650" y="1872748"/>
              <a:ext cx="832859" cy="832859"/>
            </a:xfrm>
            <a:prstGeom prst="ellipse">
              <a:avLst/>
            </a:prstGeom>
            <a:solidFill>
              <a:srgbClr val="5600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Display" panose="020F0603020204020204" pitchFamily="34" charset="0"/>
                <a:cs typeface="Amazon Ember Display" panose="020F0603020204020204" pitchFamily="34" charset="0"/>
              </a:endParaRPr>
            </a:p>
          </p:txBody>
        </p:sp>
        <p:sp>
          <p:nvSpPr>
            <p:cNvPr id="46" name="Rectangle 45">
              <a:extLst>
                <a:ext uri="{FF2B5EF4-FFF2-40B4-BE49-F238E27FC236}">
                  <a16:creationId xmlns:a16="http://schemas.microsoft.com/office/drawing/2014/main" id="{8ABEEF64-4B8B-48D3-8E0D-D506F4A5202A}"/>
                </a:ext>
              </a:extLst>
            </p:cNvPr>
            <p:cNvSpPr/>
            <p:nvPr userDrawn="1"/>
          </p:nvSpPr>
          <p:spPr>
            <a:xfrm>
              <a:off x="7637646" y="1872748"/>
              <a:ext cx="4556118" cy="832859"/>
            </a:xfrm>
            <a:prstGeom prst="rect">
              <a:avLst/>
            </a:prstGeom>
            <a:gradFill flip="none" rotWithShape="1">
              <a:gsLst>
                <a:gs pos="57000">
                  <a:srgbClr val="D42994"/>
                </a:gs>
                <a:gs pos="100000">
                  <a:schemeClr val="accent1"/>
                </a:gs>
                <a:gs pos="17000">
                  <a:srgbClr val="5600C2"/>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47" name="TextBox 46">
              <a:extLst>
                <a:ext uri="{FF2B5EF4-FFF2-40B4-BE49-F238E27FC236}">
                  <a16:creationId xmlns:a16="http://schemas.microsoft.com/office/drawing/2014/main" id="{F6735EC7-4D84-436F-BE95-44BBDD0DE566}"/>
                </a:ext>
              </a:extLst>
            </p:cNvPr>
            <p:cNvSpPr txBox="1"/>
            <p:nvPr userDrawn="1"/>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48" name="Graphic 47">
              <a:extLst>
                <a:ext uri="{FF2B5EF4-FFF2-40B4-BE49-F238E27FC236}">
                  <a16:creationId xmlns:a16="http://schemas.microsoft.com/office/drawing/2014/main" id="{AB4E0B87-EA7D-427C-8B28-C2C130B341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spTree>
    <p:extLst>
      <p:ext uri="{BB962C8B-B14F-4D97-AF65-F5344CB8AC3E}">
        <p14:creationId xmlns:p14="http://schemas.microsoft.com/office/powerpoint/2010/main" val="3645706325"/>
      </p:ext>
    </p:extLst>
  </p:cSld>
  <p:clrMapOvr>
    <a:masterClrMapping/>
  </p:clrMapOvr>
  <p:transition>
    <p:fade/>
  </p:transition>
  <p:extLst>
    <p:ext uri="{DCECCB84-F9BA-43D5-87BE-67443E8EF086}">
      <p15:sldGuideLst xmlns:p15="http://schemas.microsoft.com/office/powerpoint/2012/main">
        <p15:guide id="1"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CE2C6A7C-3E98-44A5-B7D4-BEEAEC8488E5}"/>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a:extLst>
              <a:ext uri="{FF2B5EF4-FFF2-40B4-BE49-F238E27FC236}">
                <a16:creationId xmlns:a16="http://schemas.microsoft.com/office/drawing/2014/main" id="{C3853053-2E40-9C7D-5AB8-FF7E2B4D8BF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1AE1182-CA6B-62C0-35D9-214BE92E778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528A82-67BB-5752-BDCA-951B40EA9CF1}"/>
              </a:ext>
            </a:extLst>
          </p:cNvPr>
          <p:cNvSpPr>
            <a:spLocks noGrp="1"/>
          </p:cNvSpPr>
          <p:nvPr>
            <p:ph type="sldNum" sz="quarter" idx="12"/>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855114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B5BE137-DDA4-46CD-BC86-4DC576A42003}"/>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78971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A09D468-70C3-494E-807C-C96DF1B46D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91563683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3271385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15B88DF-9ED5-4B8C-8040-620BFA73B5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dirty="0"/>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3129724"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936531"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1642970945"/>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sp>
        <p:nvSpPr>
          <p:cNvPr id="6" name="Rectangle 5">
            <a:extLst>
              <a:ext uri="{FF2B5EF4-FFF2-40B4-BE49-F238E27FC236}">
                <a16:creationId xmlns:a16="http://schemas.microsoft.com/office/drawing/2014/main" id="{E017BE0C-4360-472C-AB96-C971BF93533C}"/>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CF03F1AE-A8BB-EE3C-1756-A83F77610353}"/>
              </a:ext>
            </a:extLst>
          </p:cNvPr>
          <p:cNvSpPr>
            <a:spLocks noGrp="1"/>
          </p:cNvSpPr>
          <p:nvPr>
            <p:ph type="dt" sz="half" idx="11"/>
          </p:nvPr>
        </p:nvSpPr>
        <p:spPr/>
        <p:txBody>
          <a:bodyPr/>
          <a:lstStyle/>
          <a:p>
            <a:endParaRPr lang="en-US" dirty="0"/>
          </a:p>
        </p:txBody>
      </p:sp>
      <p:sp>
        <p:nvSpPr>
          <p:cNvPr id="3" name="Footer Placeholder 2">
            <a:extLst>
              <a:ext uri="{FF2B5EF4-FFF2-40B4-BE49-F238E27FC236}">
                <a16:creationId xmlns:a16="http://schemas.microsoft.com/office/drawing/2014/main" id="{3E5EFCF6-8686-5778-0373-E36BB39A9785}"/>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78F0C8F8-ECFE-312B-C689-F971EB0EA7F9}"/>
              </a:ext>
            </a:extLst>
          </p:cNvPr>
          <p:cNvSpPr>
            <a:spLocks noGrp="1"/>
          </p:cNvSpPr>
          <p:nvPr>
            <p:ph type="sldNum" sz="quarter" idx="13"/>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636630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
        <p:nvSpPr>
          <p:cNvPr id="3" name="Rectangle 2">
            <a:extLst>
              <a:ext uri="{FF2B5EF4-FFF2-40B4-BE49-F238E27FC236}">
                <a16:creationId xmlns:a16="http://schemas.microsoft.com/office/drawing/2014/main" id="{669404BB-7C07-456C-9FE6-39B804DE1334}"/>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A963F88-8B6C-CB9D-97DC-24724ED3445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F24B29B-91CE-07DC-6F09-92BBFC2E6DF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DC3371-97B4-1472-B514-19AFD0F70B3F}"/>
              </a:ext>
            </a:extLst>
          </p:cNvPr>
          <p:cNvSpPr>
            <a:spLocks noGrp="1"/>
          </p:cNvSpPr>
          <p:nvPr>
            <p:ph type="sldNum" sz="quarter" idx="12"/>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23924143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
        <p:nvSpPr>
          <p:cNvPr id="3" name="Date Placeholder 2">
            <a:extLst>
              <a:ext uri="{FF2B5EF4-FFF2-40B4-BE49-F238E27FC236}">
                <a16:creationId xmlns:a16="http://schemas.microsoft.com/office/drawing/2014/main" id="{EC633818-3FDE-6C04-23D6-4A93DCD29518}"/>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55B167BC-99F7-8A08-DA37-DDE6BBB9116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8106B80-3201-54E9-D2E0-B3BD296515F8}"/>
              </a:ext>
            </a:extLst>
          </p:cNvPr>
          <p:cNvSpPr>
            <a:spLocks noGrp="1"/>
          </p:cNvSpPr>
          <p:nvPr>
            <p:ph type="sldNum" sz="quarter" idx="12"/>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39778070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Rectangle 4">
            <a:extLst>
              <a:ext uri="{FF2B5EF4-FFF2-40B4-BE49-F238E27FC236}">
                <a16:creationId xmlns:a16="http://schemas.microsoft.com/office/drawing/2014/main" id="{9A3F9902-502F-49F5-8F9D-C3AD819AE1AF}"/>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D17DB587-9FAC-92CC-C0DC-717A2E7F118F}"/>
              </a:ext>
            </a:extLst>
          </p:cNvPr>
          <p:cNvSpPr>
            <a:spLocks noGrp="1"/>
          </p:cNvSpPr>
          <p:nvPr>
            <p:ph type="dt" sz="half" idx="11"/>
          </p:nvPr>
        </p:nvSpPr>
        <p:spPr/>
        <p:txBody>
          <a:bodyPr/>
          <a:lstStyle/>
          <a:p>
            <a:endParaRPr lang="en-US" dirty="0"/>
          </a:p>
        </p:txBody>
      </p:sp>
      <p:sp>
        <p:nvSpPr>
          <p:cNvPr id="6" name="Footer Placeholder 5">
            <a:extLst>
              <a:ext uri="{FF2B5EF4-FFF2-40B4-BE49-F238E27FC236}">
                <a16:creationId xmlns:a16="http://schemas.microsoft.com/office/drawing/2014/main" id="{15569050-873A-2B27-5284-F2E8BCA90713}"/>
              </a:ext>
            </a:extLst>
          </p:cNvPr>
          <p:cNvSpPr>
            <a:spLocks noGrp="1"/>
          </p:cNvSpPr>
          <p:nvPr>
            <p:ph type="ftr" sz="quarter" idx="12"/>
          </p:nvPr>
        </p:nvSpPr>
        <p:spPr/>
        <p:txBody>
          <a:bodyPr/>
          <a:lstStyle/>
          <a:p>
            <a:endParaRPr lang="en-US" dirty="0"/>
          </a:p>
        </p:txBody>
      </p:sp>
      <p:sp>
        <p:nvSpPr>
          <p:cNvPr id="7" name="Slide Number Placeholder 6">
            <a:extLst>
              <a:ext uri="{FF2B5EF4-FFF2-40B4-BE49-F238E27FC236}">
                <a16:creationId xmlns:a16="http://schemas.microsoft.com/office/drawing/2014/main" id="{7F1BF725-8FBF-3462-8A62-AB72FCE72A85}"/>
              </a:ext>
            </a:extLst>
          </p:cNvPr>
          <p:cNvSpPr>
            <a:spLocks noGrp="1"/>
          </p:cNvSpPr>
          <p:nvPr>
            <p:ph type="sldNum" sz="quarter" idx="13"/>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68337013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
        <p:nvSpPr>
          <p:cNvPr id="3" name="Rectangle 2">
            <a:extLst>
              <a:ext uri="{FF2B5EF4-FFF2-40B4-BE49-F238E27FC236}">
                <a16:creationId xmlns:a16="http://schemas.microsoft.com/office/drawing/2014/main" id="{18D16A53-152C-4DCF-AFC9-96CCF08CB491}"/>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F69807CE-09CA-3C71-F21B-28DFEFC837CF}"/>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108C74B-0187-BBC3-77B2-D65E0DD0BB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96DA1F3-4CF9-8B9F-572F-A0418C531520}"/>
              </a:ext>
            </a:extLst>
          </p:cNvPr>
          <p:cNvSpPr>
            <a:spLocks noGrp="1"/>
          </p:cNvSpPr>
          <p:nvPr>
            <p:ph type="sldNum" sz="quarter" idx="12"/>
          </p:nvPr>
        </p:nvSpPr>
        <p:spPr/>
        <p:txBody>
          <a:bodyPr/>
          <a:lstStyle/>
          <a:p>
            <a:fld id="{DC503246-BBCE-4F0A-BCDC-08FC4C52637D}" type="slidenum">
              <a:rPr lang="en-US" smtClean="0"/>
              <a:pPr/>
              <a:t>‹#›</a:t>
            </a:fld>
            <a:endParaRPr lang="en-US" dirty="0"/>
          </a:p>
        </p:txBody>
      </p:sp>
    </p:spTree>
    <p:extLst>
      <p:ext uri="{BB962C8B-B14F-4D97-AF65-F5344CB8AC3E}">
        <p14:creationId xmlns:p14="http://schemas.microsoft.com/office/powerpoint/2010/main" val="2230036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9156299" y="6402012"/>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pic>
        <p:nvPicPr>
          <p:cNvPr id="8" name="Picture 7">
            <a:extLst>
              <a:ext uri="{FF2B5EF4-FFF2-40B4-BE49-F238E27FC236}">
                <a16:creationId xmlns:a16="http://schemas.microsoft.com/office/drawing/2014/main" id="{FF33A955-3B5A-4D3B-8E9F-1BB9D1E1D77C}"/>
              </a:ext>
            </a:extLst>
          </p:cNvPr>
          <p:cNvPicPr>
            <a:picLocks noChangeAspect="1"/>
          </p:cNvPicPr>
          <p:nvPr userDrawn="1"/>
        </p:nvPicPr>
        <p:blipFill>
          <a:blip r:embed="rId33"/>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7" name="Footer Placeholder 6">
            <a:extLst>
              <a:ext uri="{FF2B5EF4-FFF2-40B4-BE49-F238E27FC236}">
                <a16:creationId xmlns:a16="http://schemas.microsoft.com/office/drawing/2014/main" id="{8D1A17A6-36C8-0B62-2314-DE57EEF296E9}"/>
              </a:ext>
            </a:extLst>
          </p:cNvPr>
          <p:cNvSpPr>
            <a:spLocks noGrp="1"/>
          </p:cNvSpPr>
          <p:nvPr>
            <p:ph type="ftr" sz="quarter" idx="3"/>
          </p:nvPr>
        </p:nvSpPr>
        <p:spPr>
          <a:xfrm>
            <a:off x="4038600" y="69659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830281414"/>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4" r:id="rId7"/>
    <p:sldLayoutId id="2147483665" r:id="rId8"/>
    <p:sldLayoutId id="2147483655" r:id="rId9"/>
    <p:sldLayoutId id="2147483650" r:id="rId10"/>
    <p:sldLayoutId id="2147483666" r:id="rId11"/>
    <p:sldLayoutId id="2147483667" r:id="rId12"/>
    <p:sldLayoutId id="2147483668" r:id="rId13"/>
    <p:sldLayoutId id="2147483669" r:id="rId14"/>
    <p:sldLayoutId id="2147483652" r:id="rId15"/>
    <p:sldLayoutId id="2147483670" r:id="rId16"/>
    <p:sldLayoutId id="2147483671" r:id="rId17"/>
    <p:sldLayoutId id="2147483672" r:id="rId18"/>
    <p:sldLayoutId id="2147483673" r:id="rId19"/>
    <p:sldLayoutId id="2147483674" r:id="rId20"/>
    <p:sldLayoutId id="2147483675" r:id="rId21"/>
    <p:sldLayoutId id="2147483651" r:id="rId22"/>
    <p:sldLayoutId id="2147483677" r:id="rId23"/>
    <p:sldLayoutId id="2147483653" r:id="rId24"/>
    <p:sldLayoutId id="2147483656" r:id="rId25"/>
    <p:sldLayoutId id="2147483657" r:id="rId26"/>
    <p:sldLayoutId id="2147483678" r:id="rId27"/>
    <p:sldLayoutId id="2147483658" r:id="rId28"/>
    <p:sldLayoutId id="2147483659" r:id="rId29"/>
    <p:sldLayoutId id="2147483680" r:id="rId30"/>
  </p:sldLayoutIdLst>
  <p:transition>
    <p:fade/>
  </p:transition>
  <p:hf hdr="0" ftr="0" dt="0"/>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userDrawn="1">
          <p15:clr>
            <a:srgbClr val="F26B43"/>
          </p15:clr>
        </p15:guide>
        <p15:guide id="4" orient="horz" pos="3912" userDrawn="1">
          <p15:clr>
            <a:srgbClr val="F26B43"/>
          </p15:clr>
        </p15:guide>
        <p15:guide id="5" pos="192" userDrawn="1">
          <p15:clr>
            <a:srgbClr val="F26B43"/>
          </p15:clr>
        </p15:guide>
        <p15:guide id="6" pos="7488" userDrawn="1">
          <p15:clr>
            <a:srgbClr val="F26B43"/>
          </p15:clr>
        </p15:guide>
        <p15:guide id="7"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amazon.com/bin/view/AWS/Events/AWS_reInvent_Speaker_Resources/" TargetMode="External"/><Relationship Id="rId2" Type="http://schemas.openxmlformats.org/officeDocument/2006/relationships/hyperlink" Target="mailto:globalcontentediting@amazon.com" TargetMode="Externa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hyperlink" Target="https://catalog.workshops.aws/join"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catalog.workshops.aws/join"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54.pn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hyperlink" Target="https://creativecommons.org/licenses/by/3.0/" TargetMode="External"/><Relationship Id="rId2" Type="http://schemas.openxmlformats.org/officeDocument/2006/relationships/notesSlide" Target="../notesSlides/notesSlide10.xml"/><Relationship Id="rId16" Type="http://schemas.openxmlformats.org/officeDocument/2006/relationships/hyperlink" Target="https://twitter.com/jasonlong" TargetMode="Externa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56.png"/><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image" Target="../media/image55.png"/><Relationship Id="rId9" Type="http://schemas.openxmlformats.org/officeDocument/2006/relationships/image" Target="../media/image30.svg"/><Relationship Id="rId1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7.tiff"/><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1.svg"/><Relationship Id="rId11" Type="http://schemas.openxmlformats.org/officeDocument/2006/relationships/image" Target="../media/image26.tiff"/><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hyperlink" Target="https://twitter.com/jasonlong" TargetMode="External"/><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6.tiff"/><Relationship Id="rId7" Type="http://schemas.openxmlformats.org/officeDocument/2006/relationships/image" Target="../media/image27.png"/><Relationship Id="rId12"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40.png"/><Relationship Id="rId5" Type="http://schemas.openxmlformats.org/officeDocument/2006/relationships/image" Target="../media/image29.png"/><Relationship Id="rId10" Type="http://schemas.openxmlformats.org/officeDocument/2006/relationships/image" Target="../media/image39.svg"/><Relationship Id="rId4" Type="http://schemas.openxmlformats.org/officeDocument/2006/relationships/image" Target="../media/image37.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17401CA-BA05-4635-9FDC-226CC01BB01B}"/>
              </a:ext>
            </a:extLst>
          </p:cNvPr>
          <p:cNvSpPr>
            <a:spLocks noGrp="1"/>
          </p:cNvSpPr>
          <p:nvPr>
            <p:ph type="title"/>
          </p:nvPr>
        </p:nvSpPr>
        <p:spPr/>
        <p:txBody>
          <a:bodyPr/>
          <a:lstStyle/>
          <a:p>
            <a:endParaRPr lang="en-US" dirty="0"/>
          </a:p>
        </p:txBody>
      </p:sp>
      <p:sp>
        <p:nvSpPr>
          <p:cNvPr id="8" name="Rectangle 7">
            <a:extLst>
              <a:ext uri="{FF2B5EF4-FFF2-40B4-BE49-F238E27FC236}">
                <a16:creationId xmlns:a16="http://schemas.microsoft.com/office/drawing/2014/main" id="{30C68BDF-53F9-4996-85CF-C4B9756AB5DE}"/>
              </a:ext>
            </a:extLst>
          </p:cNvPr>
          <p:cNvSpPr/>
          <p:nvPr/>
        </p:nvSpPr>
        <p:spPr bwMode="auto">
          <a:xfrm>
            <a:off x="6096000" y="4195581"/>
            <a:ext cx="5645728" cy="1598637"/>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lnSpc>
                <a:spcPct val="90000"/>
              </a:lnSpc>
              <a:spcBef>
                <a:spcPct val="0"/>
              </a:spcBef>
              <a:spcAft>
                <a:spcPts val="5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Little changes</a:t>
            </a:r>
          </a:p>
          <a:p>
            <a:pPr marL="228600"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Corrected spelling, grammar, and punctuation</a:t>
            </a:r>
          </a:p>
          <a:p>
            <a:pPr marL="228600"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Ensured correct AWS service names</a:t>
            </a:r>
          </a:p>
          <a:p>
            <a:pPr marL="228600"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Applied consistent capitalization (sentence case)</a:t>
            </a:r>
          </a:p>
          <a:p>
            <a:pPr marL="228600"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Applied the updated template, colors, layouts, and fonts</a:t>
            </a:r>
          </a:p>
          <a:p>
            <a:pPr marL="228600"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Adjusted line weights to the minimum standard (1.5 pt)</a:t>
            </a:r>
          </a:p>
          <a:p>
            <a:pPr marL="228600"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Adjusted font sizes to the minimum standard (12 pt), where possible</a:t>
            </a:r>
          </a:p>
          <a:p>
            <a:pPr marL="228600"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Minor edits for AWS style</a:t>
            </a:r>
          </a:p>
        </p:txBody>
      </p:sp>
      <p:sp>
        <p:nvSpPr>
          <p:cNvPr id="9" name="Rectangle 8">
            <a:extLst>
              <a:ext uri="{FF2B5EF4-FFF2-40B4-BE49-F238E27FC236}">
                <a16:creationId xmlns:a16="http://schemas.microsoft.com/office/drawing/2014/main" id="{FA8B7F8E-CA64-485F-B10D-D29EC5ED8AF6}"/>
              </a:ext>
            </a:extLst>
          </p:cNvPr>
          <p:cNvSpPr/>
          <p:nvPr/>
        </p:nvSpPr>
        <p:spPr bwMode="auto">
          <a:xfrm>
            <a:off x="6096000" y="1780557"/>
            <a:ext cx="5645728" cy="2308843"/>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lnSpc>
                <a:spcPct val="90000"/>
              </a:lnSpc>
              <a:spcBef>
                <a:spcPct val="0"/>
              </a:spcBef>
              <a:spcAft>
                <a:spcPts val="500"/>
              </a:spcAft>
            </a:pPr>
            <a:r>
              <a:rPr lang="en-US"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Big changes</a:t>
            </a:r>
          </a:p>
          <a:p>
            <a:pPr marL="228600"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Slide 8</a:t>
            </a:r>
          </a:p>
          <a:p>
            <a:pPr marL="685800" lvl="1"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If possible, please change “Trigger” to a different verb (per the AWS style guide).</a:t>
            </a:r>
          </a:p>
          <a:p>
            <a:pPr marL="685800" lvl="1"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 changed "Argo workflow" to "Argo Workflows" based on the context and the Argo Workflows documentation online.</a:t>
            </a:r>
            <a:endParaRPr lang="en-US" sz="11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a:p>
            <a:pPr marL="228600"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Slide 17: </a:t>
            </a:r>
            <a:r>
              <a:rPr lang="en-US" sz="11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I've hidden this slide because the event access code is still a placeholder.</a:t>
            </a:r>
          </a:p>
          <a:p>
            <a:pPr marL="228600"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Slides 19-21</a:t>
            </a:r>
          </a:p>
          <a:p>
            <a:pPr marL="685800" lvl="1"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I updated the lists of re:Invent sessions on these slides based on the re:Invent catalog.</a:t>
            </a:r>
          </a:p>
          <a:p>
            <a:pPr marL="685800" lvl="1" indent="-228600" defTabSz="777029" fontAlgn="base">
              <a:lnSpc>
                <a:spcPct val="90000"/>
              </a:lnSpc>
              <a:spcBef>
                <a:spcPct val="0"/>
              </a:spcBef>
              <a:spcAft>
                <a:spcPct val="0"/>
              </a:spcAft>
              <a:buClr>
                <a:schemeClr val="tx1"/>
              </a:buClr>
              <a:buFont typeface="Amazon Ember" panose="020B0603020204020204" pitchFamily="34" charset="0"/>
              <a:buChar char="•"/>
            </a:pPr>
            <a:r>
              <a:rPr lang="en-US" sz="11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Please check all the sessions before you present because some session titles and times/dates might change before you present.</a:t>
            </a:r>
          </a:p>
          <a:p>
            <a:pPr marL="228600" indent="-228600" defTabSz="777029" fontAlgn="base">
              <a:lnSpc>
                <a:spcPct val="90000"/>
              </a:lnSpc>
              <a:spcBef>
                <a:spcPct val="0"/>
              </a:spcBef>
              <a:spcAft>
                <a:spcPct val="0"/>
              </a:spcAft>
              <a:buClr>
                <a:schemeClr val="tx1"/>
              </a:buClr>
              <a:buFont typeface="Amazon Ember" panose="020B0603020204020204" pitchFamily="34" charset="0"/>
              <a:buChar char="•"/>
            </a:pPr>
            <a:endPar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Rectangular Callout 230">
            <a:extLst>
              <a:ext uri="{FF2B5EF4-FFF2-40B4-BE49-F238E27FC236}">
                <a16:creationId xmlns:a16="http://schemas.microsoft.com/office/drawing/2014/main" id="{FF598B4B-03AB-4C02-8BA6-2F11844794D1}"/>
              </a:ext>
            </a:extLst>
          </p:cNvPr>
          <p:cNvSpPr/>
          <p:nvPr/>
        </p:nvSpPr>
        <p:spPr bwMode="auto">
          <a:xfrm>
            <a:off x="10117079" y="740123"/>
            <a:ext cx="1688523" cy="835700"/>
          </a:xfrm>
          <a:prstGeom prst="wedgeRectCallout">
            <a:avLst>
              <a:gd name="adj1" fmla="val -35045"/>
              <a:gd name="adj2" fmla="val 796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lnSpc>
                <a:spcPct val="90000"/>
              </a:lnSpc>
              <a:spcBef>
                <a:spcPct val="0"/>
              </a:spcBef>
              <a:spcAft>
                <a:spcPct val="0"/>
              </a:spcAft>
            </a:pP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For more details, see the comments on the slides (</a:t>
            </a:r>
            <a:r>
              <a:rPr lang="en-US"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Review</a:t>
            </a: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tab &gt; </a:t>
            </a:r>
            <a:r>
              <a:rPr lang="en-US" sz="1000" b="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Show Comments</a:t>
            </a:r>
            <a:r>
              <a:rPr lang="en-US" sz="10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11" name="TextBox 10">
            <a:extLst>
              <a:ext uri="{FF2B5EF4-FFF2-40B4-BE49-F238E27FC236}">
                <a16:creationId xmlns:a16="http://schemas.microsoft.com/office/drawing/2014/main" id="{7F7BD973-83AC-41B9-AD66-BF9C6E6CCC52}"/>
              </a:ext>
            </a:extLst>
          </p:cNvPr>
          <p:cNvSpPr txBox="1"/>
          <p:nvPr/>
        </p:nvSpPr>
        <p:spPr>
          <a:xfrm>
            <a:off x="369775" y="4803305"/>
            <a:ext cx="5192127" cy="244682"/>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rPr>
              <a:t>Questions? Email </a:t>
            </a: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hlinkClick r:id="rId2"/>
              </a:rPr>
              <a:t>globalcontentediting@amazon.com</a:t>
            </a: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rPr>
              <a:t> </a:t>
            </a:r>
          </a:p>
        </p:txBody>
      </p:sp>
      <p:sp>
        <p:nvSpPr>
          <p:cNvPr id="12" name="TextBox 11">
            <a:extLst>
              <a:ext uri="{FF2B5EF4-FFF2-40B4-BE49-F238E27FC236}">
                <a16:creationId xmlns:a16="http://schemas.microsoft.com/office/drawing/2014/main" id="{36906F8E-9FF2-4BF5-AFE4-3C3F39551BB6}"/>
              </a:ext>
            </a:extLst>
          </p:cNvPr>
          <p:cNvSpPr txBox="1"/>
          <p:nvPr/>
        </p:nvSpPr>
        <p:spPr>
          <a:xfrm>
            <a:off x="352330" y="3015665"/>
            <a:ext cx="4829270" cy="549381"/>
          </a:xfrm>
          <a:prstGeom prst="rect">
            <a:avLst/>
          </a:prstGeom>
          <a:noFill/>
        </p:spPr>
        <p:txBody>
          <a:bodyPr wrap="square">
            <a:spAutoFit/>
          </a:bodyPr>
          <a:lstStyle/>
          <a:p>
            <a:pPr lvl="0">
              <a:lnSpc>
                <a:spcPct val="90000"/>
              </a:lnSpc>
              <a:spcAft>
                <a:spcPts val="1000"/>
              </a:spcAf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rPr>
              <a:t>I’m a technical editor on the Global Content Editing team. My role is to ensure that AWS event content is accessible, appropriate, and accurate. </a:t>
            </a:r>
            <a:r>
              <a:rPr kumimoji="0" lang="en-US" sz="1100" b="1" i="0" u="none" strike="noStrike" kern="1200" cap="none" spc="0" normalizeH="0" baseline="0" noProof="0" dirty="0">
                <a:ln>
                  <a:noFill/>
                </a:ln>
                <a:solidFill>
                  <a:schemeClr val="accent2"/>
                </a:solidFill>
                <a:effectLst/>
                <a:uLnTx/>
                <a:uFillTx/>
                <a:latin typeface="Amazon Ember" panose="020B0603020204020204" pitchFamily="34" charset="0"/>
                <a:ea typeface="Amazon Ember" panose="020B0603020204020204" pitchFamily="34" charset="0"/>
                <a:cs typeface="Amazon Ember" panose="020B0603020204020204" pitchFamily="34" charset="0"/>
              </a:rPr>
              <a:t>See a summary of my edits on the right.</a:t>
            </a:r>
          </a:p>
        </p:txBody>
      </p:sp>
      <p:sp>
        <p:nvSpPr>
          <p:cNvPr id="13" name="TextBox 12">
            <a:extLst>
              <a:ext uri="{FF2B5EF4-FFF2-40B4-BE49-F238E27FC236}">
                <a16:creationId xmlns:a16="http://schemas.microsoft.com/office/drawing/2014/main" id="{4B02C079-4C9B-495E-85B0-60FF804C8511}"/>
              </a:ext>
            </a:extLst>
          </p:cNvPr>
          <p:cNvSpPr txBox="1"/>
          <p:nvPr/>
        </p:nvSpPr>
        <p:spPr>
          <a:xfrm>
            <a:off x="352330" y="3666402"/>
            <a:ext cx="4829270" cy="1006429"/>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1000"/>
              </a:spcAft>
              <a:buClrTx/>
              <a:buSzTx/>
              <a:buFontTx/>
              <a:buNone/>
              <a:tabLst/>
              <a:defRPr/>
            </a:pP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rPr>
              <a:t>This edited version is the one approved to present. If you need to make changes to the deck before presenting, please make them in this version. Then, unless directed </a:t>
            </a:r>
            <a:r>
              <a:rPr lang="en-US" sz="11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otherwise, </a:t>
            </a: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rPr>
              <a:t>schedule an onsite speaker ready room (SRR) deck editing appointment when booking opens or join a deck editing walk-in queue onsite. The technical editing team will review the changes and add them to the controlled version of the deck. </a:t>
            </a:r>
          </a:p>
        </p:txBody>
      </p:sp>
      <p:sp>
        <p:nvSpPr>
          <p:cNvPr id="14" name="TextBox 13">
            <a:extLst>
              <a:ext uri="{FF2B5EF4-FFF2-40B4-BE49-F238E27FC236}">
                <a16:creationId xmlns:a16="http://schemas.microsoft.com/office/drawing/2014/main" id="{38C1F75C-A5BF-45C7-9C08-366BCBDA0513}"/>
              </a:ext>
            </a:extLst>
          </p:cNvPr>
          <p:cNvSpPr txBox="1"/>
          <p:nvPr/>
        </p:nvSpPr>
        <p:spPr>
          <a:xfrm>
            <a:off x="369774" y="5178461"/>
            <a:ext cx="5517219" cy="549381"/>
          </a:xfrm>
          <a:prstGeom prst="rect">
            <a:avLst/>
          </a:prstGeom>
          <a:noFill/>
        </p:spPr>
        <p:txBody>
          <a:bodyPr wrap="square">
            <a:spAutoFit/>
          </a:bodyPr>
          <a:lstStyle/>
          <a:p>
            <a:pPr lvl="0">
              <a:lnSpc>
                <a:spcPct val="90000"/>
              </a:lnSpc>
              <a:spcAft>
                <a:spcPts val="1000"/>
              </a:spcAft>
              <a:defRPr/>
            </a:pPr>
            <a:r>
              <a:rPr kumimoji="0" lang="en-US" sz="1100" b="1"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AWS SPEAKERS: </a:t>
            </a:r>
            <a:br>
              <a:rPr kumimoji="0" lang="en-US" sz="1100" b="1"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rPr>
              <a:t>If you are speaking about generative AI, be sure to review </a:t>
            </a:r>
            <a:r>
              <a:rPr lang="en-US" sz="11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the required resources: </a:t>
            </a:r>
            <a:r>
              <a:rPr lang="en-US" sz="11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hlinkClick r:id="rId3"/>
              </a:rPr>
              <a:t>https://w.amazon.com/bin/view/AWS/Events/AWS_reInvent_Speaker_Resources/</a:t>
            </a:r>
            <a:r>
              <a:rPr lang="en-US" sz="1100" dirty="0">
                <a:gradFill>
                  <a:gsLst>
                    <a:gs pos="2917">
                      <a:srgbClr val="FFFFFF"/>
                    </a:gs>
                    <a:gs pos="3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 </a:t>
            </a:r>
            <a:endParaRPr kumimoji="0" lang="en-US" sz="11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15" name="Group 14">
            <a:extLst>
              <a:ext uri="{FF2B5EF4-FFF2-40B4-BE49-F238E27FC236}">
                <a16:creationId xmlns:a16="http://schemas.microsoft.com/office/drawing/2014/main" id="{BF53B201-5238-42F7-905A-3287701A2C3A}"/>
              </a:ext>
            </a:extLst>
          </p:cNvPr>
          <p:cNvGrpSpPr/>
          <p:nvPr/>
        </p:nvGrpSpPr>
        <p:grpSpPr>
          <a:xfrm>
            <a:off x="547166" y="572047"/>
            <a:ext cx="4317383" cy="2223242"/>
            <a:chOff x="669315" y="615385"/>
            <a:chExt cx="4317383" cy="2223242"/>
          </a:xfrm>
        </p:grpSpPr>
        <p:sp>
          <p:nvSpPr>
            <p:cNvPr id="16" name="TextBox 15">
              <a:extLst>
                <a:ext uri="{FF2B5EF4-FFF2-40B4-BE49-F238E27FC236}">
                  <a16:creationId xmlns:a16="http://schemas.microsoft.com/office/drawing/2014/main" id="{AA379ABF-C9D6-49F3-8E7E-460A005499D3}"/>
                </a:ext>
              </a:extLst>
            </p:cNvPr>
            <p:cNvSpPr txBox="1"/>
            <p:nvPr/>
          </p:nvSpPr>
          <p:spPr>
            <a:xfrm>
              <a:off x="2957296" y="937767"/>
              <a:ext cx="2029402" cy="1573444"/>
            </a:xfrm>
            <a:prstGeom prst="rect">
              <a:avLst/>
            </a:prstGeom>
            <a:noFill/>
          </p:spPr>
          <p:txBody>
            <a:bodyPr wrap="none" lIns="152400" tIns="121920" rIns="152400" bIns="121920" rtlCol="0">
              <a:spAutoFit/>
            </a:bodyPr>
            <a:lstStyle/>
            <a:p>
              <a:pPr>
                <a:lnSpc>
                  <a:spcPct val="90000"/>
                </a:lnSpc>
                <a:spcAft>
                  <a:spcPts val="1500"/>
                </a:spcAft>
              </a:pPr>
              <a:r>
                <a:rPr lang="en-US" sz="9583" dirty="0">
                  <a:solidFill>
                    <a:schemeClr val="accent1"/>
                  </a:solidFill>
                  <a:latin typeface="Amazon Ember Heavy" panose="020B0803020204020204" pitchFamily="34" charset="0"/>
                  <a:ea typeface="Amazon Ember Heavy" panose="020B0803020204020204" pitchFamily="34" charset="0"/>
                  <a:cs typeface="Amazon Ember Heavy" panose="020B0803020204020204" pitchFamily="34" charset="0"/>
                </a:rPr>
                <a:t>Hi!</a:t>
              </a:r>
            </a:p>
          </p:txBody>
        </p:sp>
        <p:sp>
          <p:nvSpPr>
            <p:cNvPr id="17" name="Rectangle 16">
              <a:extLst>
                <a:ext uri="{FF2B5EF4-FFF2-40B4-BE49-F238E27FC236}">
                  <a16:creationId xmlns:a16="http://schemas.microsoft.com/office/drawing/2014/main" id="{1719C137-A6AD-41F1-A04D-79847FCF5A82}"/>
                </a:ext>
              </a:extLst>
            </p:cNvPr>
            <p:cNvSpPr/>
            <p:nvPr/>
          </p:nvSpPr>
          <p:spPr>
            <a:xfrm>
              <a:off x="3118525" y="2106127"/>
              <a:ext cx="1353256" cy="461729"/>
            </a:xfrm>
            <a:prstGeom prst="rect">
              <a:avLst/>
            </a:prstGeom>
          </p:spPr>
          <p:txBody>
            <a:bodyPr wrap="none">
              <a:spAutoFit/>
            </a:bodyPr>
            <a:lstStyle/>
            <a:p>
              <a:pPr>
                <a:lnSpc>
                  <a:spcPct val="90000"/>
                </a:lnSpc>
                <a:spcAft>
                  <a:spcPts val="1500"/>
                </a:spcAft>
              </a:pPr>
              <a:r>
                <a:rPr lang="en-US" sz="2667" dirty="0">
                  <a:gradFill>
                    <a:gsLst>
                      <a:gs pos="2917">
                        <a:srgbClr val="FFFFFF"/>
                      </a:gs>
                      <a:gs pos="30000">
                        <a:srgbClr val="FFFFFF"/>
                      </a:gs>
                    </a:gsLst>
                    <a:lin ang="5400000" scaled="0"/>
                  </a:gradFill>
                </a:rPr>
                <a:t>I’m Lisa</a:t>
              </a:r>
            </a:p>
          </p:txBody>
        </p:sp>
        <p:grpSp>
          <p:nvGrpSpPr>
            <p:cNvPr id="18" name="Group 17">
              <a:extLst>
                <a:ext uri="{FF2B5EF4-FFF2-40B4-BE49-F238E27FC236}">
                  <a16:creationId xmlns:a16="http://schemas.microsoft.com/office/drawing/2014/main" id="{C4E980D9-11AA-4035-85F0-C8CDCDF8B109}"/>
                </a:ext>
              </a:extLst>
            </p:cNvPr>
            <p:cNvGrpSpPr/>
            <p:nvPr/>
          </p:nvGrpSpPr>
          <p:grpSpPr>
            <a:xfrm>
              <a:off x="669315" y="615385"/>
              <a:ext cx="2223243" cy="2223242"/>
              <a:chOff x="5467842" y="4127350"/>
              <a:chExt cx="2223617" cy="2228739"/>
            </a:xfrm>
          </p:grpSpPr>
          <p:sp>
            <p:nvSpPr>
              <p:cNvPr id="19" name="Circle 2">
                <a:extLst>
                  <a:ext uri="{FF2B5EF4-FFF2-40B4-BE49-F238E27FC236}">
                    <a16:creationId xmlns:a16="http://schemas.microsoft.com/office/drawing/2014/main" id="{9C569F6E-0C21-4052-8F5B-C7F9FE21ABFF}"/>
                  </a:ext>
                </a:extLst>
              </p:cNvPr>
              <p:cNvSpPr/>
              <p:nvPr/>
            </p:nvSpPr>
            <p:spPr>
              <a:xfrm>
                <a:off x="5467842" y="4127350"/>
                <a:ext cx="2223617" cy="222361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0" name="Freeform: Shape 166">
                <a:extLst>
                  <a:ext uri="{FF2B5EF4-FFF2-40B4-BE49-F238E27FC236}">
                    <a16:creationId xmlns:a16="http://schemas.microsoft.com/office/drawing/2014/main" id="{19682BDA-D5BF-4EE7-BFC4-416B5506838E}"/>
                  </a:ext>
                </a:extLst>
              </p:cNvPr>
              <p:cNvSpPr/>
              <p:nvPr/>
            </p:nvSpPr>
            <p:spPr>
              <a:xfrm>
                <a:off x="6005520" y="5298014"/>
                <a:ext cx="1201457" cy="1053584"/>
              </a:xfrm>
              <a:custGeom>
                <a:avLst/>
                <a:gdLst>
                  <a:gd name="connsiteX0" fmla="*/ 1660969 w 2918809"/>
                  <a:gd name="connsiteY0" fmla="*/ 0 h 2559571"/>
                  <a:gd name="connsiteX1" fmla="*/ 1770237 w 2918809"/>
                  <a:gd name="connsiteY1" fmla="*/ 598098 h 2559571"/>
                  <a:gd name="connsiteX2" fmla="*/ 2057784 w 2918809"/>
                  <a:gd name="connsiteY2" fmla="*/ 701615 h 2559571"/>
                  <a:gd name="connsiteX3" fmla="*/ 2437346 w 2918809"/>
                  <a:gd name="connsiteY3" fmla="*/ 948906 h 2559571"/>
                  <a:gd name="connsiteX4" fmla="*/ 2661633 w 2918809"/>
                  <a:gd name="connsiteY4" fmla="*/ 1201947 h 2559571"/>
                  <a:gd name="connsiteX5" fmla="*/ 2736396 w 2918809"/>
                  <a:gd name="connsiteY5" fmla="*/ 1334219 h 2559571"/>
                  <a:gd name="connsiteX6" fmla="*/ 2918809 w 2918809"/>
                  <a:gd name="connsiteY6" fmla="*/ 2088523 h 2559571"/>
                  <a:gd name="connsiteX7" fmla="*/ 2905761 w 2918809"/>
                  <a:gd name="connsiteY7" fmla="*/ 2098280 h 2559571"/>
                  <a:gd name="connsiteX8" fmla="*/ 1395595 w 2918809"/>
                  <a:gd name="connsiteY8" fmla="*/ 2559571 h 2559571"/>
                  <a:gd name="connsiteX9" fmla="*/ 851245 w 2918809"/>
                  <a:gd name="connsiteY9" fmla="*/ 2504696 h 2559571"/>
                  <a:gd name="connsiteX10" fmla="*/ 642711 w 2918809"/>
                  <a:gd name="connsiteY10" fmla="*/ 2451076 h 2559571"/>
                  <a:gd name="connsiteX11" fmla="*/ 36339 w 2918809"/>
                  <a:gd name="connsiteY11" fmla="*/ 2189959 h 2559571"/>
                  <a:gd name="connsiteX12" fmla="*/ 0 w 2918809"/>
                  <a:gd name="connsiteY12" fmla="*/ 2167883 h 2559571"/>
                  <a:gd name="connsiteX13" fmla="*/ 33452 w 2918809"/>
                  <a:gd name="connsiteY13" fmla="*/ 1978325 h 2559571"/>
                  <a:gd name="connsiteX14" fmla="*/ 85211 w 2918809"/>
                  <a:gd name="connsiteY14" fmla="*/ 1570008 h 2559571"/>
                  <a:gd name="connsiteX15" fmla="*/ 159973 w 2918809"/>
                  <a:gd name="connsiteY15" fmla="*/ 1328468 h 2559571"/>
                  <a:gd name="connsiteX16" fmla="*/ 292245 w 2918809"/>
                  <a:gd name="connsiteY16" fmla="*/ 1104181 h 2559571"/>
                  <a:gd name="connsiteX17" fmla="*/ 625799 w 2918809"/>
                  <a:gd name="connsiteY17" fmla="*/ 897147 h 2559571"/>
                  <a:gd name="connsiteX18" fmla="*/ 1097377 w 2918809"/>
                  <a:gd name="connsiteY18" fmla="*/ 644106 h 2559571"/>
                  <a:gd name="connsiteX19" fmla="*/ 1108879 w 2918809"/>
                  <a:gd name="connsiteY19" fmla="*/ 218536 h 25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18809" h="2559571">
                    <a:moveTo>
                      <a:pt x="1660969" y="0"/>
                    </a:moveTo>
                    <a:lnTo>
                      <a:pt x="1770237" y="598098"/>
                    </a:lnTo>
                    <a:lnTo>
                      <a:pt x="2057784" y="701615"/>
                    </a:lnTo>
                    <a:lnTo>
                      <a:pt x="2437346" y="948906"/>
                    </a:lnTo>
                    <a:lnTo>
                      <a:pt x="2661633" y="1201947"/>
                    </a:lnTo>
                    <a:lnTo>
                      <a:pt x="2736396" y="1334219"/>
                    </a:lnTo>
                    <a:lnTo>
                      <a:pt x="2918809" y="2088523"/>
                    </a:lnTo>
                    <a:lnTo>
                      <a:pt x="2905761" y="2098280"/>
                    </a:lnTo>
                    <a:cubicBezTo>
                      <a:pt x="2474675" y="2389515"/>
                      <a:pt x="1954995" y="2559571"/>
                      <a:pt x="1395595" y="2559571"/>
                    </a:cubicBezTo>
                    <a:cubicBezTo>
                      <a:pt x="1209129" y="2559571"/>
                      <a:pt x="1027075" y="2540676"/>
                      <a:pt x="851245" y="2504696"/>
                    </a:cubicBezTo>
                    <a:lnTo>
                      <a:pt x="642711" y="2451076"/>
                    </a:lnTo>
                    <a:lnTo>
                      <a:pt x="36339" y="2189959"/>
                    </a:lnTo>
                    <a:lnTo>
                      <a:pt x="0" y="2167883"/>
                    </a:lnTo>
                    <a:lnTo>
                      <a:pt x="33452" y="1978325"/>
                    </a:lnTo>
                    <a:lnTo>
                      <a:pt x="85211" y="1570008"/>
                    </a:lnTo>
                    <a:lnTo>
                      <a:pt x="159973" y="1328468"/>
                    </a:lnTo>
                    <a:cubicBezTo>
                      <a:pt x="204064" y="1253706"/>
                      <a:pt x="196396" y="1200509"/>
                      <a:pt x="292245" y="1104181"/>
                    </a:cubicBezTo>
                    <a:lnTo>
                      <a:pt x="625799" y="897147"/>
                    </a:lnTo>
                    <a:cubicBezTo>
                      <a:pt x="795932" y="817113"/>
                      <a:pt x="953124" y="771585"/>
                      <a:pt x="1097377" y="644106"/>
                    </a:cubicBezTo>
                    <a:cubicBezTo>
                      <a:pt x="1122777" y="502249"/>
                      <a:pt x="1105045" y="360393"/>
                      <a:pt x="1108879" y="218536"/>
                    </a:cubicBezTo>
                    <a:close/>
                  </a:path>
                </a:pathLst>
              </a:custGeom>
              <a:solidFill>
                <a:srgbClr val="F9D6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p>
            </p:txBody>
          </p:sp>
          <p:sp>
            <p:nvSpPr>
              <p:cNvPr id="21" name="Face">
                <a:extLst>
                  <a:ext uri="{FF2B5EF4-FFF2-40B4-BE49-F238E27FC236}">
                    <a16:creationId xmlns:a16="http://schemas.microsoft.com/office/drawing/2014/main" id="{4F4CE2F8-F80A-4132-8936-10C7E09A0908}"/>
                  </a:ext>
                </a:extLst>
              </p:cNvPr>
              <p:cNvSpPr/>
              <p:nvPr/>
            </p:nvSpPr>
            <p:spPr>
              <a:xfrm>
                <a:off x="6219913" y="4481318"/>
                <a:ext cx="598910" cy="946645"/>
              </a:xfrm>
              <a:custGeom>
                <a:avLst/>
                <a:gdLst>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76842 w 1449237"/>
                  <a:gd name="connsiteY1" fmla="*/ 622539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76842 w 1449237"/>
                  <a:gd name="connsiteY1" fmla="*/ 622539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76842 w 1449237"/>
                  <a:gd name="connsiteY1" fmla="*/ 622539 h 2298939"/>
                  <a:gd name="connsiteX2" fmla="*/ 103517 w 1449237"/>
                  <a:gd name="connsiteY2" fmla="*/ 956095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76842 w 1449237"/>
                  <a:gd name="connsiteY1" fmla="*/ 622539 h 2298939"/>
                  <a:gd name="connsiteX2" fmla="*/ 103517 w 1449237"/>
                  <a:gd name="connsiteY2" fmla="*/ 956095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8856 w 1454988"/>
                  <a:gd name="connsiteY0" fmla="*/ 258792 h 2298939"/>
                  <a:gd name="connsiteX1" fmla="*/ 182593 w 1454988"/>
                  <a:gd name="connsiteY1" fmla="*/ 622539 h 2298939"/>
                  <a:gd name="connsiteX2" fmla="*/ 109268 w 1454988"/>
                  <a:gd name="connsiteY2" fmla="*/ 956095 h 2298939"/>
                  <a:gd name="connsiteX3" fmla="*/ 48883 w 1454988"/>
                  <a:gd name="connsiteY3" fmla="*/ 1302588 h 2298939"/>
                  <a:gd name="connsiteX4" fmla="*/ 5751 w 1454988"/>
                  <a:gd name="connsiteY4" fmla="*/ 1505309 h 2298939"/>
                  <a:gd name="connsiteX5" fmla="*/ 0 w 1454988"/>
                  <a:gd name="connsiteY5" fmla="*/ 1595887 h 2298939"/>
                  <a:gd name="connsiteX6" fmla="*/ 5751 w 1454988"/>
                  <a:gd name="connsiteY6" fmla="*/ 1699404 h 2298939"/>
                  <a:gd name="connsiteX7" fmla="*/ 35943 w 1454988"/>
                  <a:gd name="connsiteY7" fmla="*/ 1807234 h 2298939"/>
                  <a:gd name="connsiteX8" fmla="*/ 238664 w 1454988"/>
                  <a:gd name="connsiteY8" fmla="*/ 2044460 h 2298939"/>
                  <a:gd name="connsiteX9" fmla="*/ 451448 w 1454988"/>
                  <a:gd name="connsiteY9" fmla="*/ 2235679 h 2298939"/>
                  <a:gd name="connsiteX10" fmla="*/ 592347 w 1454988"/>
                  <a:gd name="connsiteY10" fmla="*/ 2298939 h 2298939"/>
                  <a:gd name="connsiteX11" fmla="*/ 889958 w 1454988"/>
                  <a:gd name="connsiteY11" fmla="*/ 2221302 h 2298939"/>
                  <a:gd name="connsiteX12" fmla="*/ 1148751 w 1454988"/>
                  <a:gd name="connsiteY12" fmla="*/ 2061713 h 2298939"/>
                  <a:gd name="connsiteX13" fmla="*/ 1304026 w 1454988"/>
                  <a:gd name="connsiteY13" fmla="*/ 1906437 h 2298939"/>
                  <a:gd name="connsiteX14" fmla="*/ 1420483 w 1454988"/>
                  <a:gd name="connsiteY14" fmla="*/ 1617453 h 2298939"/>
                  <a:gd name="connsiteX15" fmla="*/ 1454988 w 1454988"/>
                  <a:gd name="connsiteY15" fmla="*/ 1186132 h 2298939"/>
                  <a:gd name="connsiteX16" fmla="*/ 1347158 w 1454988"/>
                  <a:gd name="connsiteY16" fmla="*/ 211347 h 2298939"/>
                  <a:gd name="connsiteX17" fmla="*/ 864079 w 1454988"/>
                  <a:gd name="connsiteY17" fmla="*/ 0 h 2298939"/>
                  <a:gd name="connsiteX18" fmla="*/ 437071 w 1454988"/>
                  <a:gd name="connsiteY18" fmla="*/ 138022 h 2298939"/>
                  <a:gd name="connsiteX19" fmla="*/ 268856 w 1454988"/>
                  <a:gd name="connsiteY19" fmla="*/ 258792 h 2298939"/>
                  <a:gd name="connsiteX0" fmla="*/ 268856 w 1454988"/>
                  <a:gd name="connsiteY0" fmla="*/ 258792 h 2299774"/>
                  <a:gd name="connsiteX1" fmla="*/ 182593 w 1454988"/>
                  <a:gd name="connsiteY1" fmla="*/ 622539 h 2299774"/>
                  <a:gd name="connsiteX2" fmla="*/ 109268 w 1454988"/>
                  <a:gd name="connsiteY2" fmla="*/ 956095 h 2299774"/>
                  <a:gd name="connsiteX3" fmla="*/ 48883 w 1454988"/>
                  <a:gd name="connsiteY3" fmla="*/ 1302588 h 2299774"/>
                  <a:gd name="connsiteX4" fmla="*/ 5751 w 1454988"/>
                  <a:gd name="connsiteY4" fmla="*/ 1505309 h 2299774"/>
                  <a:gd name="connsiteX5" fmla="*/ 0 w 1454988"/>
                  <a:gd name="connsiteY5" fmla="*/ 1595887 h 2299774"/>
                  <a:gd name="connsiteX6" fmla="*/ 5751 w 1454988"/>
                  <a:gd name="connsiteY6" fmla="*/ 1699404 h 2299774"/>
                  <a:gd name="connsiteX7" fmla="*/ 35943 w 1454988"/>
                  <a:gd name="connsiteY7" fmla="*/ 1807234 h 2299774"/>
                  <a:gd name="connsiteX8" fmla="*/ 238664 w 1454988"/>
                  <a:gd name="connsiteY8" fmla="*/ 2044460 h 2299774"/>
                  <a:gd name="connsiteX9" fmla="*/ 451448 w 1454988"/>
                  <a:gd name="connsiteY9" fmla="*/ 2235679 h 2299774"/>
                  <a:gd name="connsiteX10" fmla="*/ 592347 w 1454988"/>
                  <a:gd name="connsiteY10" fmla="*/ 2298939 h 2299774"/>
                  <a:gd name="connsiteX11" fmla="*/ 889958 w 1454988"/>
                  <a:gd name="connsiteY11" fmla="*/ 2221302 h 2299774"/>
                  <a:gd name="connsiteX12" fmla="*/ 1148751 w 1454988"/>
                  <a:gd name="connsiteY12" fmla="*/ 2061713 h 2299774"/>
                  <a:gd name="connsiteX13" fmla="*/ 1304026 w 1454988"/>
                  <a:gd name="connsiteY13" fmla="*/ 1906437 h 2299774"/>
                  <a:gd name="connsiteX14" fmla="*/ 1420483 w 1454988"/>
                  <a:gd name="connsiteY14" fmla="*/ 1617453 h 2299774"/>
                  <a:gd name="connsiteX15" fmla="*/ 1454988 w 1454988"/>
                  <a:gd name="connsiteY15" fmla="*/ 1186132 h 2299774"/>
                  <a:gd name="connsiteX16" fmla="*/ 1347158 w 1454988"/>
                  <a:gd name="connsiteY16" fmla="*/ 211347 h 2299774"/>
                  <a:gd name="connsiteX17" fmla="*/ 864079 w 1454988"/>
                  <a:gd name="connsiteY17" fmla="*/ 0 h 2299774"/>
                  <a:gd name="connsiteX18" fmla="*/ 437071 w 1454988"/>
                  <a:gd name="connsiteY18" fmla="*/ 138022 h 2299774"/>
                  <a:gd name="connsiteX19" fmla="*/ 268856 w 1454988"/>
                  <a:gd name="connsiteY19" fmla="*/ 258792 h 22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54988" h="2299774">
                    <a:moveTo>
                      <a:pt x="268856" y="258792"/>
                    </a:moveTo>
                    <a:lnTo>
                      <a:pt x="182593" y="622539"/>
                    </a:lnTo>
                    <a:cubicBezTo>
                      <a:pt x="149525" y="741393"/>
                      <a:pt x="130834" y="845868"/>
                      <a:pt x="109268" y="956095"/>
                    </a:cubicBezTo>
                    <a:cubicBezTo>
                      <a:pt x="77639" y="1074468"/>
                      <a:pt x="69011" y="1187090"/>
                      <a:pt x="48883" y="1302588"/>
                    </a:cubicBezTo>
                    <a:lnTo>
                      <a:pt x="5751" y="1505309"/>
                    </a:lnTo>
                    <a:lnTo>
                      <a:pt x="0" y="1595887"/>
                    </a:lnTo>
                    <a:lnTo>
                      <a:pt x="5751" y="1699404"/>
                    </a:lnTo>
                    <a:lnTo>
                      <a:pt x="35943" y="1807234"/>
                    </a:lnTo>
                    <a:cubicBezTo>
                      <a:pt x="103517" y="1886309"/>
                      <a:pt x="145211" y="1965385"/>
                      <a:pt x="238664" y="2044460"/>
                    </a:cubicBezTo>
                    <a:cubicBezTo>
                      <a:pt x="319177" y="2143664"/>
                      <a:pt x="385312" y="2176732"/>
                      <a:pt x="451448" y="2235679"/>
                    </a:cubicBezTo>
                    <a:cubicBezTo>
                      <a:pt x="503207" y="2261558"/>
                      <a:pt x="508957" y="2275936"/>
                      <a:pt x="592347" y="2298939"/>
                    </a:cubicBezTo>
                    <a:cubicBezTo>
                      <a:pt x="763437" y="2307565"/>
                      <a:pt x="790754" y="2247181"/>
                      <a:pt x="889958" y="2221302"/>
                    </a:cubicBezTo>
                    <a:lnTo>
                      <a:pt x="1148751" y="2061713"/>
                    </a:lnTo>
                    <a:lnTo>
                      <a:pt x="1304026" y="1906437"/>
                    </a:lnTo>
                    <a:cubicBezTo>
                      <a:pt x="1400354" y="1801483"/>
                      <a:pt x="1381664" y="1713781"/>
                      <a:pt x="1420483" y="1617453"/>
                    </a:cubicBezTo>
                    <a:cubicBezTo>
                      <a:pt x="1431985" y="1473679"/>
                      <a:pt x="1452112" y="1378789"/>
                      <a:pt x="1454988" y="1186132"/>
                    </a:cubicBezTo>
                    <a:cubicBezTo>
                      <a:pt x="1444924" y="792193"/>
                      <a:pt x="1383101" y="536275"/>
                      <a:pt x="1347158" y="211347"/>
                    </a:cubicBezTo>
                    <a:lnTo>
                      <a:pt x="864079" y="0"/>
                    </a:lnTo>
                    <a:lnTo>
                      <a:pt x="437071" y="138022"/>
                    </a:lnTo>
                    <a:lnTo>
                      <a:pt x="268856" y="258792"/>
                    </a:lnTo>
                    <a:close/>
                  </a:path>
                </a:pathLst>
              </a:custGeom>
              <a:solidFill>
                <a:srgbClr val="F9D6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2" name="Freeform: Shape 18">
                <a:extLst>
                  <a:ext uri="{FF2B5EF4-FFF2-40B4-BE49-F238E27FC236}">
                    <a16:creationId xmlns:a16="http://schemas.microsoft.com/office/drawing/2014/main" id="{69C537A3-9311-42A4-96A8-B56B41A35AF1}"/>
                  </a:ext>
                </a:extLst>
              </p:cNvPr>
              <p:cNvSpPr/>
              <p:nvPr/>
            </p:nvSpPr>
            <p:spPr>
              <a:xfrm>
                <a:off x="6467405" y="5317776"/>
                <a:ext cx="239683" cy="184644"/>
              </a:xfrm>
              <a:custGeom>
                <a:avLst/>
                <a:gdLst>
                  <a:gd name="connsiteX0" fmla="*/ 51759 w 582283"/>
                  <a:gd name="connsiteY0" fmla="*/ 245852 h 448573"/>
                  <a:gd name="connsiteX1" fmla="*/ 582283 w 582283"/>
                  <a:gd name="connsiteY1" fmla="*/ 0 h 448573"/>
                  <a:gd name="connsiteX2" fmla="*/ 530525 w 582283"/>
                  <a:gd name="connsiteY2" fmla="*/ 280358 h 448573"/>
                  <a:gd name="connsiteX3" fmla="*/ 0 w 582283"/>
                  <a:gd name="connsiteY3" fmla="*/ 448573 h 448573"/>
                  <a:gd name="connsiteX4" fmla="*/ 51759 w 582283"/>
                  <a:gd name="connsiteY4" fmla="*/ 245852 h 448573"/>
                  <a:gd name="connsiteX0" fmla="*/ 51759 w 582283"/>
                  <a:gd name="connsiteY0" fmla="*/ 245852 h 448573"/>
                  <a:gd name="connsiteX1" fmla="*/ 582283 w 582283"/>
                  <a:gd name="connsiteY1" fmla="*/ 0 h 448573"/>
                  <a:gd name="connsiteX2" fmla="*/ 530525 w 582283"/>
                  <a:gd name="connsiteY2" fmla="*/ 280358 h 448573"/>
                  <a:gd name="connsiteX3" fmla="*/ 0 w 582283"/>
                  <a:gd name="connsiteY3" fmla="*/ 448573 h 448573"/>
                  <a:gd name="connsiteX4" fmla="*/ 51759 w 582283"/>
                  <a:gd name="connsiteY4" fmla="*/ 245852 h 448573"/>
                  <a:gd name="connsiteX0" fmla="*/ 51759 w 582283"/>
                  <a:gd name="connsiteY0" fmla="*/ 245852 h 448573"/>
                  <a:gd name="connsiteX1" fmla="*/ 582283 w 582283"/>
                  <a:gd name="connsiteY1" fmla="*/ 0 h 448573"/>
                  <a:gd name="connsiteX2" fmla="*/ 530525 w 582283"/>
                  <a:gd name="connsiteY2" fmla="*/ 280358 h 448573"/>
                  <a:gd name="connsiteX3" fmla="*/ 0 w 582283"/>
                  <a:gd name="connsiteY3" fmla="*/ 448573 h 448573"/>
                  <a:gd name="connsiteX4" fmla="*/ 51759 w 582283"/>
                  <a:gd name="connsiteY4" fmla="*/ 245852 h 448573"/>
                  <a:gd name="connsiteX0" fmla="*/ 51759 w 582283"/>
                  <a:gd name="connsiteY0" fmla="*/ 245852 h 448573"/>
                  <a:gd name="connsiteX1" fmla="*/ 582283 w 582283"/>
                  <a:gd name="connsiteY1" fmla="*/ 0 h 448573"/>
                  <a:gd name="connsiteX2" fmla="*/ 530525 w 582283"/>
                  <a:gd name="connsiteY2" fmla="*/ 280358 h 448573"/>
                  <a:gd name="connsiteX3" fmla="*/ 0 w 582283"/>
                  <a:gd name="connsiteY3" fmla="*/ 448573 h 448573"/>
                  <a:gd name="connsiteX4" fmla="*/ 51759 w 582283"/>
                  <a:gd name="connsiteY4" fmla="*/ 245852 h 448573"/>
                  <a:gd name="connsiteX0" fmla="*/ 51759 w 582283"/>
                  <a:gd name="connsiteY0" fmla="*/ 245852 h 448573"/>
                  <a:gd name="connsiteX1" fmla="*/ 582283 w 582283"/>
                  <a:gd name="connsiteY1" fmla="*/ 0 h 448573"/>
                  <a:gd name="connsiteX2" fmla="*/ 530525 w 582283"/>
                  <a:gd name="connsiteY2" fmla="*/ 280358 h 448573"/>
                  <a:gd name="connsiteX3" fmla="*/ 0 w 582283"/>
                  <a:gd name="connsiteY3" fmla="*/ 448573 h 448573"/>
                  <a:gd name="connsiteX4" fmla="*/ 51759 w 582283"/>
                  <a:gd name="connsiteY4" fmla="*/ 245852 h 448573"/>
                  <a:gd name="connsiteX0" fmla="*/ 48883 w 582283"/>
                  <a:gd name="connsiteY0" fmla="*/ 260230 h 448573"/>
                  <a:gd name="connsiteX1" fmla="*/ 582283 w 582283"/>
                  <a:gd name="connsiteY1" fmla="*/ 0 h 448573"/>
                  <a:gd name="connsiteX2" fmla="*/ 530525 w 582283"/>
                  <a:gd name="connsiteY2" fmla="*/ 280358 h 448573"/>
                  <a:gd name="connsiteX3" fmla="*/ 0 w 582283"/>
                  <a:gd name="connsiteY3" fmla="*/ 448573 h 448573"/>
                  <a:gd name="connsiteX4" fmla="*/ 48883 w 582283"/>
                  <a:gd name="connsiteY4" fmla="*/ 260230 h 448573"/>
                  <a:gd name="connsiteX0" fmla="*/ 51758 w 582283"/>
                  <a:gd name="connsiteY0" fmla="*/ 263105 h 448573"/>
                  <a:gd name="connsiteX1" fmla="*/ 582283 w 582283"/>
                  <a:gd name="connsiteY1" fmla="*/ 0 h 448573"/>
                  <a:gd name="connsiteX2" fmla="*/ 530525 w 582283"/>
                  <a:gd name="connsiteY2" fmla="*/ 280358 h 448573"/>
                  <a:gd name="connsiteX3" fmla="*/ 0 w 582283"/>
                  <a:gd name="connsiteY3" fmla="*/ 448573 h 448573"/>
                  <a:gd name="connsiteX4" fmla="*/ 51758 w 582283"/>
                  <a:gd name="connsiteY4" fmla="*/ 263105 h 44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283" h="448573">
                    <a:moveTo>
                      <a:pt x="51758" y="263105"/>
                    </a:moveTo>
                    <a:cubicBezTo>
                      <a:pt x="257354" y="212784"/>
                      <a:pt x="339306" y="179717"/>
                      <a:pt x="582283" y="0"/>
                    </a:cubicBezTo>
                    <a:lnTo>
                      <a:pt x="530525" y="280358"/>
                    </a:lnTo>
                    <a:cubicBezTo>
                      <a:pt x="284672" y="409755"/>
                      <a:pt x="245853" y="422693"/>
                      <a:pt x="0" y="448573"/>
                    </a:cubicBezTo>
                    <a:lnTo>
                      <a:pt x="51758" y="263105"/>
                    </a:lnTo>
                    <a:close/>
                  </a:path>
                </a:pathLst>
              </a:custGeom>
              <a:solidFill>
                <a:srgbClr val="FCB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3" name="Oval 22">
                <a:extLst>
                  <a:ext uri="{FF2B5EF4-FFF2-40B4-BE49-F238E27FC236}">
                    <a16:creationId xmlns:a16="http://schemas.microsoft.com/office/drawing/2014/main" id="{18301131-0380-444A-8506-F37856C371B5}"/>
                  </a:ext>
                </a:extLst>
              </p:cNvPr>
              <p:cNvSpPr/>
              <p:nvPr/>
            </p:nvSpPr>
            <p:spPr>
              <a:xfrm>
                <a:off x="6308092" y="4923992"/>
                <a:ext cx="79303" cy="79302"/>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4" name="Oval 23">
                <a:extLst>
                  <a:ext uri="{FF2B5EF4-FFF2-40B4-BE49-F238E27FC236}">
                    <a16:creationId xmlns:a16="http://schemas.microsoft.com/office/drawing/2014/main" id="{DDB048C7-1838-47F1-AC31-576209AEFD0C}"/>
                  </a:ext>
                </a:extLst>
              </p:cNvPr>
              <p:cNvSpPr/>
              <p:nvPr/>
            </p:nvSpPr>
            <p:spPr>
              <a:xfrm>
                <a:off x="6593345" y="4966379"/>
                <a:ext cx="79303" cy="79302"/>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5" name="Freeform: Shape 12">
                <a:extLst>
                  <a:ext uri="{FF2B5EF4-FFF2-40B4-BE49-F238E27FC236}">
                    <a16:creationId xmlns:a16="http://schemas.microsoft.com/office/drawing/2014/main" id="{7971DF5A-FEF5-4A32-AA5E-F0593FEB784B}"/>
                  </a:ext>
                </a:extLst>
              </p:cNvPr>
              <p:cNvSpPr/>
              <p:nvPr/>
            </p:nvSpPr>
            <p:spPr>
              <a:xfrm>
                <a:off x="6279685" y="4767737"/>
                <a:ext cx="105342" cy="59197"/>
              </a:xfrm>
              <a:custGeom>
                <a:avLst/>
                <a:gdLst>
                  <a:gd name="connsiteX0" fmla="*/ 0 w 255917"/>
                  <a:gd name="connsiteY0" fmla="*/ 143773 h 143773"/>
                  <a:gd name="connsiteX1" fmla="*/ 255917 w 255917"/>
                  <a:gd name="connsiteY1" fmla="*/ 57509 h 143773"/>
                  <a:gd name="connsiteX2" fmla="*/ 120770 w 255917"/>
                  <a:gd name="connsiteY2" fmla="*/ 0 h 143773"/>
                  <a:gd name="connsiteX3" fmla="*/ 0 w 255917"/>
                  <a:gd name="connsiteY3" fmla="*/ 143773 h 143773"/>
                  <a:gd name="connsiteX0" fmla="*/ 0 w 255917"/>
                  <a:gd name="connsiteY0" fmla="*/ 143773 h 143773"/>
                  <a:gd name="connsiteX1" fmla="*/ 255917 w 255917"/>
                  <a:gd name="connsiteY1" fmla="*/ 57509 h 143773"/>
                  <a:gd name="connsiteX2" fmla="*/ 120770 w 255917"/>
                  <a:gd name="connsiteY2" fmla="*/ 0 h 143773"/>
                  <a:gd name="connsiteX3" fmla="*/ 0 w 255917"/>
                  <a:gd name="connsiteY3" fmla="*/ 143773 h 143773"/>
                  <a:gd name="connsiteX0" fmla="*/ 0 w 255917"/>
                  <a:gd name="connsiteY0" fmla="*/ 143773 h 143773"/>
                  <a:gd name="connsiteX1" fmla="*/ 255917 w 255917"/>
                  <a:gd name="connsiteY1" fmla="*/ 57509 h 143773"/>
                  <a:gd name="connsiteX2" fmla="*/ 120770 w 255917"/>
                  <a:gd name="connsiteY2" fmla="*/ 0 h 143773"/>
                  <a:gd name="connsiteX3" fmla="*/ 0 w 255917"/>
                  <a:gd name="connsiteY3" fmla="*/ 143773 h 143773"/>
                  <a:gd name="connsiteX0" fmla="*/ 0 w 255917"/>
                  <a:gd name="connsiteY0" fmla="*/ 143790 h 143790"/>
                  <a:gd name="connsiteX1" fmla="*/ 255917 w 255917"/>
                  <a:gd name="connsiteY1" fmla="*/ 57526 h 143790"/>
                  <a:gd name="connsiteX2" fmla="*/ 120770 w 255917"/>
                  <a:gd name="connsiteY2" fmla="*/ 17 h 143790"/>
                  <a:gd name="connsiteX3" fmla="*/ 0 w 255917"/>
                  <a:gd name="connsiteY3" fmla="*/ 143790 h 143790"/>
                  <a:gd name="connsiteX0" fmla="*/ 0 w 255917"/>
                  <a:gd name="connsiteY0" fmla="*/ 143812 h 143812"/>
                  <a:gd name="connsiteX1" fmla="*/ 255917 w 255917"/>
                  <a:gd name="connsiteY1" fmla="*/ 57548 h 143812"/>
                  <a:gd name="connsiteX2" fmla="*/ 120770 w 255917"/>
                  <a:gd name="connsiteY2" fmla="*/ 39 h 143812"/>
                  <a:gd name="connsiteX3" fmla="*/ 0 w 255917"/>
                  <a:gd name="connsiteY3" fmla="*/ 143812 h 143812"/>
                </a:gdLst>
                <a:ahLst/>
                <a:cxnLst>
                  <a:cxn ang="0">
                    <a:pos x="connsiteX0" y="connsiteY0"/>
                  </a:cxn>
                  <a:cxn ang="0">
                    <a:pos x="connsiteX1" y="connsiteY1"/>
                  </a:cxn>
                  <a:cxn ang="0">
                    <a:pos x="connsiteX2" y="connsiteY2"/>
                  </a:cxn>
                  <a:cxn ang="0">
                    <a:pos x="connsiteX3" y="connsiteY3"/>
                  </a:cxn>
                </a:cxnLst>
                <a:rect l="l" t="t" r="r" b="b"/>
                <a:pathLst>
                  <a:path w="255917" h="143812">
                    <a:moveTo>
                      <a:pt x="0" y="143812"/>
                    </a:moveTo>
                    <a:cubicBezTo>
                      <a:pt x="85306" y="115057"/>
                      <a:pt x="118852" y="57548"/>
                      <a:pt x="255917" y="57548"/>
                    </a:cubicBezTo>
                    <a:cubicBezTo>
                      <a:pt x="216619" y="15374"/>
                      <a:pt x="197449" y="-919"/>
                      <a:pt x="120770" y="39"/>
                    </a:cubicBezTo>
                    <a:cubicBezTo>
                      <a:pt x="80513" y="47963"/>
                      <a:pt x="43133" y="38379"/>
                      <a:pt x="0" y="143812"/>
                    </a:cubicBezTo>
                    <a:close/>
                  </a:path>
                </a:pathLst>
              </a:custGeom>
              <a:solidFill>
                <a:srgbClr val="836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6" name="Freeform: Shape 13">
                <a:extLst>
                  <a:ext uri="{FF2B5EF4-FFF2-40B4-BE49-F238E27FC236}">
                    <a16:creationId xmlns:a16="http://schemas.microsoft.com/office/drawing/2014/main" id="{B839CA9A-C610-44C6-88D3-9F9450802AA4}"/>
                  </a:ext>
                </a:extLst>
              </p:cNvPr>
              <p:cNvSpPr/>
              <p:nvPr/>
            </p:nvSpPr>
            <p:spPr>
              <a:xfrm>
                <a:off x="6641872" y="4828117"/>
                <a:ext cx="86521" cy="80486"/>
              </a:xfrm>
              <a:custGeom>
                <a:avLst/>
                <a:gdLst>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10193"/>
                  <a:gd name="connsiteY0" fmla="*/ 48883 h 195532"/>
                  <a:gd name="connsiteX1" fmla="*/ 209910 w 210193"/>
                  <a:gd name="connsiteY1" fmla="*/ 195532 h 195532"/>
                  <a:gd name="connsiteX2" fmla="*/ 175404 w 210193"/>
                  <a:gd name="connsiteY2" fmla="*/ 0 h 195532"/>
                  <a:gd name="connsiteX3" fmla="*/ 0 w 210193"/>
                  <a:gd name="connsiteY3" fmla="*/ 48883 h 195532"/>
                </a:gdLst>
                <a:ahLst/>
                <a:cxnLst>
                  <a:cxn ang="0">
                    <a:pos x="connsiteX0" y="connsiteY0"/>
                  </a:cxn>
                  <a:cxn ang="0">
                    <a:pos x="connsiteX1" y="connsiteY1"/>
                  </a:cxn>
                  <a:cxn ang="0">
                    <a:pos x="connsiteX2" y="connsiteY2"/>
                  </a:cxn>
                  <a:cxn ang="0">
                    <a:pos x="connsiteX3" y="connsiteY3"/>
                  </a:cxn>
                </a:cxnLst>
                <a:rect l="l" t="t" r="r" b="b"/>
                <a:pathLst>
                  <a:path w="210193" h="195532">
                    <a:moveTo>
                      <a:pt x="0" y="48883"/>
                    </a:moveTo>
                    <a:cubicBezTo>
                      <a:pt x="136106" y="48883"/>
                      <a:pt x="125563" y="80512"/>
                      <a:pt x="209910" y="195532"/>
                    </a:cubicBezTo>
                    <a:cubicBezTo>
                      <a:pt x="209910" y="95849"/>
                      <a:pt x="215661" y="65177"/>
                      <a:pt x="175404" y="0"/>
                    </a:cubicBezTo>
                    <a:cubicBezTo>
                      <a:pt x="45049" y="1917"/>
                      <a:pt x="67094" y="-10543"/>
                      <a:pt x="0" y="48883"/>
                    </a:cubicBezTo>
                    <a:close/>
                  </a:path>
                </a:pathLst>
              </a:custGeom>
              <a:solidFill>
                <a:srgbClr val="836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7" name="Freeform: Shape 15">
                <a:extLst>
                  <a:ext uri="{FF2B5EF4-FFF2-40B4-BE49-F238E27FC236}">
                    <a16:creationId xmlns:a16="http://schemas.microsoft.com/office/drawing/2014/main" id="{88D425E3-4A4D-4938-8B93-B1EF027BD9C7}"/>
                  </a:ext>
                </a:extLst>
              </p:cNvPr>
              <p:cNvSpPr/>
              <p:nvPr/>
            </p:nvSpPr>
            <p:spPr>
              <a:xfrm>
                <a:off x="6425271" y="5043536"/>
                <a:ext cx="30774" cy="62737"/>
              </a:xfrm>
              <a:custGeom>
                <a:avLst/>
                <a:gdLst>
                  <a:gd name="connsiteX0" fmla="*/ 43132 w 74762"/>
                  <a:gd name="connsiteY0" fmla="*/ 0 h 152413"/>
                  <a:gd name="connsiteX1" fmla="*/ 28755 w 74762"/>
                  <a:gd name="connsiteY1" fmla="*/ 11502 h 152413"/>
                  <a:gd name="connsiteX2" fmla="*/ 23004 w 74762"/>
                  <a:gd name="connsiteY2" fmla="*/ 23004 h 152413"/>
                  <a:gd name="connsiteX3" fmla="*/ 11502 w 74762"/>
                  <a:gd name="connsiteY3" fmla="*/ 40256 h 152413"/>
                  <a:gd name="connsiteX4" fmla="*/ 5751 w 74762"/>
                  <a:gd name="connsiteY4" fmla="*/ 51758 h 152413"/>
                  <a:gd name="connsiteX5" fmla="*/ 0 w 74762"/>
                  <a:gd name="connsiteY5" fmla="*/ 69011 h 152413"/>
                  <a:gd name="connsiteX6" fmla="*/ 8626 w 74762"/>
                  <a:gd name="connsiteY6" fmla="*/ 115019 h 152413"/>
                  <a:gd name="connsiteX7" fmla="*/ 11502 w 74762"/>
                  <a:gd name="connsiteY7" fmla="*/ 123645 h 152413"/>
                  <a:gd name="connsiteX8" fmla="*/ 28755 w 74762"/>
                  <a:gd name="connsiteY8" fmla="*/ 135147 h 152413"/>
                  <a:gd name="connsiteX9" fmla="*/ 34506 w 74762"/>
                  <a:gd name="connsiteY9" fmla="*/ 143773 h 152413"/>
                  <a:gd name="connsiteX10" fmla="*/ 46007 w 74762"/>
                  <a:gd name="connsiteY10" fmla="*/ 146649 h 152413"/>
                  <a:gd name="connsiteX11" fmla="*/ 54634 w 74762"/>
                  <a:gd name="connsiteY11" fmla="*/ 149524 h 152413"/>
                  <a:gd name="connsiteX12" fmla="*/ 74762 w 74762"/>
                  <a:gd name="connsiteY12" fmla="*/ 152400 h 1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762" h="152413">
                    <a:moveTo>
                      <a:pt x="43132" y="0"/>
                    </a:moveTo>
                    <a:cubicBezTo>
                      <a:pt x="38340" y="3834"/>
                      <a:pt x="32796" y="6883"/>
                      <a:pt x="28755" y="11502"/>
                    </a:cubicBezTo>
                    <a:cubicBezTo>
                      <a:pt x="25932" y="14728"/>
                      <a:pt x="25209" y="19328"/>
                      <a:pt x="23004" y="23004"/>
                    </a:cubicBezTo>
                    <a:cubicBezTo>
                      <a:pt x="19448" y="28931"/>
                      <a:pt x="14593" y="34074"/>
                      <a:pt x="11502" y="40256"/>
                    </a:cubicBezTo>
                    <a:cubicBezTo>
                      <a:pt x="9585" y="44090"/>
                      <a:pt x="7343" y="47778"/>
                      <a:pt x="5751" y="51758"/>
                    </a:cubicBezTo>
                    <a:cubicBezTo>
                      <a:pt x="3500" y="57387"/>
                      <a:pt x="0" y="69011"/>
                      <a:pt x="0" y="69011"/>
                    </a:cubicBezTo>
                    <a:cubicBezTo>
                      <a:pt x="5223" y="136926"/>
                      <a:pt x="-4633" y="88502"/>
                      <a:pt x="8626" y="115019"/>
                    </a:cubicBezTo>
                    <a:cubicBezTo>
                      <a:pt x="9982" y="117730"/>
                      <a:pt x="9359" y="121502"/>
                      <a:pt x="11502" y="123645"/>
                    </a:cubicBezTo>
                    <a:cubicBezTo>
                      <a:pt x="16390" y="128532"/>
                      <a:pt x="28755" y="135147"/>
                      <a:pt x="28755" y="135147"/>
                    </a:cubicBezTo>
                    <a:cubicBezTo>
                      <a:pt x="30672" y="138022"/>
                      <a:pt x="31631" y="141856"/>
                      <a:pt x="34506" y="143773"/>
                    </a:cubicBezTo>
                    <a:cubicBezTo>
                      <a:pt x="37794" y="145965"/>
                      <a:pt x="42207" y="145563"/>
                      <a:pt x="46007" y="146649"/>
                    </a:cubicBezTo>
                    <a:cubicBezTo>
                      <a:pt x="48922" y="147482"/>
                      <a:pt x="51693" y="148789"/>
                      <a:pt x="54634" y="149524"/>
                    </a:cubicBezTo>
                    <a:cubicBezTo>
                      <a:pt x="67642" y="152776"/>
                      <a:pt x="65398" y="152400"/>
                      <a:pt x="74762" y="152400"/>
                    </a:cubicBezTo>
                  </a:path>
                </a:pathLst>
              </a:custGeom>
              <a:noFill/>
              <a:ln w="28575" cap="rnd">
                <a:solidFill>
                  <a:srgbClr val="D783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8" name="Freeform: Shape 164">
                <a:extLst>
                  <a:ext uri="{FF2B5EF4-FFF2-40B4-BE49-F238E27FC236}">
                    <a16:creationId xmlns:a16="http://schemas.microsoft.com/office/drawing/2014/main" id="{8C478786-D00C-402B-AF05-5A7851D4720A}"/>
                  </a:ext>
                </a:extLst>
              </p:cNvPr>
              <p:cNvSpPr/>
              <p:nvPr/>
            </p:nvSpPr>
            <p:spPr>
              <a:xfrm>
                <a:off x="6007235" y="6019724"/>
                <a:ext cx="231912" cy="256292"/>
              </a:xfrm>
              <a:custGeom>
                <a:avLst/>
                <a:gdLst>
                  <a:gd name="connsiteX0" fmla="*/ 35036 w 563404"/>
                  <a:gd name="connsiteY0" fmla="*/ 0 h 622633"/>
                  <a:gd name="connsiteX1" fmla="*/ 563404 w 563404"/>
                  <a:gd name="connsiteY1" fmla="*/ 226443 h 622633"/>
                  <a:gd name="connsiteX2" fmla="*/ 418321 w 563404"/>
                  <a:gd name="connsiteY2" fmla="*/ 622633 h 622633"/>
                  <a:gd name="connsiteX3" fmla="*/ 340069 w 563404"/>
                  <a:gd name="connsiteY3" fmla="*/ 593993 h 622633"/>
                  <a:gd name="connsiteX4" fmla="*/ 103962 w 563404"/>
                  <a:gd name="connsiteY4" fmla="*/ 480254 h 622633"/>
                  <a:gd name="connsiteX5" fmla="*/ 0 w 563404"/>
                  <a:gd name="connsiteY5" fmla="*/ 417095 h 6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404" h="622633">
                    <a:moveTo>
                      <a:pt x="35036" y="0"/>
                    </a:moveTo>
                    <a:lnTo>
                      <a:pt x="563404" y="226443"/>
                    </a:lnTo>
                    <a:lnTo>
                      <a:pt x="418321" y="622633"/>
                    </a:lnTo>
                    <a:lnTo>
                      <a:pt x="340069" y="593993"/>
                    </a:lnTo>
                    <a:cubicBezTo>
                      <a:pt x="259283" y="559823"/>
                      <a:pt x="180505" y="521835"/>
                      <a:pt x="103962" y="480254"/>
                    </a:cubicBezTo>
                    <a:lnTo>
                      <a:pt x="0" y="417095"/>
                    </a:lnTo>
                    <a:close/>
                  </a:path>
                </a:pathLst>
              </a:cu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p>
            </p:txBody>
          </p:sp>
          <p:sp>
            <p:nvSpPr>
              <p:cNvPr id="29" name="Freeform: Shape 110">
                <a:extLst>
                  <a:ext uri="{FF2B5EF4-FFF2-40B4-BE49-F238E27FC236}">
                    <a16:creationId xmlns:a16="http://schemas.microsoft.com/office/drawing/2014/main" id="{70F0F23B-24B6-4DC5-BEDC-2864F8FDACCA}"/>
                  </a:ext>
                </a:extLst>
              </p:cNvPr>
              <p:cNvSpPr/>
              <p:nvPr/>
            </p:nvSpPr>
            <p:spPr>
              <a:xfrm>
                <a:off x="6030534" y="5946044"/>
                <a:ext cx="223703" cy="202398"/>
              </a:xfrm>
              <a:custGeom>
                <a:avLst/>
                <a:gdLst>
                  <a:gd name="connsiteX0" fmla="*/ 17252 w 534837"/>
                  <a:gd name="connsiteY0" fmla="*/ 0 h 491706"/>
                  <a:gd name="connsiteX1" fmla="*/ 534837 w 534837"/>
                  <a:gd name="connsiteY1" fmla="*/ 370936 h 491706"/>
                  <a:gd name="connsiteX2" fmla="*/ 439947 w 534837"/>
                  <a:gd name="connsiteY2" fmla="*/ 491706 h 491706"/>
                  <a:gd name="connsiteX3" fmla="*/ 0 w 534837"/>
                  <a:gd name="connsiteY3" fmla="*/ 163902 h 491706"/>
                  <a:gd name="connsiteX4" fmla="*/ 17252 w 534837"/>
                  <a:gd name="connsiteY4" fmla="*/ 0 h 491706"/>
                  <a:gd name="connsiteX0" fmla="*/ 25879 w 543464"/>
                  <a:gd name="connsiteY0" fmla="*/ 0 h 491706"/>
                  <a:gd name="connsiteX1" fmla="*/ 543464 w 543464"/>
                  <a:gd name="connsiteY1" fmla="*/ 370936 h 491706"/>
                  <a:gd name="connsiteX2" fmla="*/ 448574 w 543464"/>
                  <a:gd name="connsiteY2" fmla="*/ 491706 h 491706"/>
                  <a:gd name="connsiteX3" fmla="*/ 0 w 543464"/>
                  <a:gd name="connsiteY3" fmla="*/ 241540 h 491706"/>
                  <a:gd name="connsiteX4" fmla="*/ 25879 w 543464"/>
                  <a:gd name="connsiteY4" fmla="*/ 0 h 491706"/>
                  <a:gd name="connsiteX0" fmla="*/ 25879 w 543464"/>
                  <a:gd name="connsiteY0" fmla="*/ 0 h 491706"/>
                  <a:gd name="connsiteX1" fmla="*/ 543464 w 543464"/>
                  <a:gd name="connsiteY1" fmla="*/ 370936 h 491706"/>
                  <a:gd name="connsiteX2" fmla="*/ 448574 w 543464"/>
                  <a:gd name="connsiteY2" fmla="*/ 491706 h 491706"/>
                  <a:gd name="connsiteX3" fmla="*/ 0 w 543464"/>
                  <a:gd name="connsiteY3" fmla="*/ 241540 h 491706"/>
                  <a:gd name="connsiteX4" fmla="*/ 25879 w 543464"/>
                  <a:gd name="connsiteY4" fmla="*/ 0 h 49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4" h="491706">
                    <a:moveTo>
                      <a:pt x="25879" y="0"/>
                    </a:moveTo>
                    <a:lnTo>
                      <a:pt x="543464" y="370936"/>
                    </a:lnTo>
                    <a:lnTo>
                      <a:pt x="448574" y="491706"/>
                    </a:lnTo>
                    <a:cubicBezTo>
                      <a:pt x="299049" y="408317"/>
                      <a:pt x="204943" y="276438"/>
                      <a:pt x="0" y="241540"/>
                    </a:cubicBezTo>
                    <a:lnTo>
                      <a:pt x="25879" y="0"/>
                    </a:lnTo>
                    <a:close/>
                  </a:path>
                </a:pathLst>
              </a:custGeom>
              <a:solidFill>
                <a:srgbClr val="F5B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0" name="Freeform: Shape 111">
                <a:extLst>
                  <a:ext uri="{FF2B5EF4-FFF2-40B4-BE49-F238E27FC236}">
                    <a16:creationId xmlns:a16="http://schemas.microsoft.com/office/drawing/2014/main" id="{8888A55D-5563-44BA-A1AF-C7E923DA4622}"/>
                  </a:ext>
                </a:extLst>
              </p:cNvPr>
              <p:cNvSpPr/>
              <p:nvPr/>
            </p:nvSpPr>
            <p:spPr>
              <a:xfrm>
                <a:off x="7024772" y="5930065"/>
                <a:ext cx="149136" cy="134932"/>
              </a:xfrm>
              <a:custGeom>
                <a:avLst/>
                <a:gdLst>
                  <a:gd name="connsiteX0" fmla="*/ 0 w 362310"/>
                  <a:gd name="connsiteY0" fmla="*/ 215660 h 327804"/>
                  <a:gd name="connsiteX1" fmla="*/ 319178 w 362310"/>
                  <a:gd name="connsiteY1" fmla="*/ 0 h 327804"/>
                  <a:gd name="connsiteX2" fmla="*/ 362310 w 362310"/>
                  <a:gd name="connsiteY2" fmla="*/ 219974 h 327804"/>
                  <a:gd name="connsiteX3" fmla="*/ 34506 w 362310"/>
                  <a:gd name="connsiteY3" fmla="*/ 327804 h 327804"/>
                  <a:gd name="connsiteX4" fmla="*/ 0 w 362310"/>
                  <a:gd name="connsiteY4" fmla="*/ 215660 h 327804"/>
                  <a:gd name="connsiteX0" fmla="*/ 0 w 362310"/>
                  <a:gd name="connsiteY0" fmla="*/ 215660 h 327804"/>
                  <a:gd name="connsiteX1" fmla="*/ 319178 w 362310"/>
                  <a:gd name="connsiteY1" fmla="*/ 0 h 327804"/>
                  <a:gd name="connsiteX2" fmla="*/ 362310 w 362310"/>
                  <a:gd name="connsiteY2" fmla="*/ 219974 h 327804"/>
                  <a:gd name="connsiteX3" fmla="*/ 34506 w 362310"/>
                  <a:gd name="connsiteY3" fmla="*/ 327804 h 327804"/>
                  <a:gd name="connsiteX4" fmla="*/ 0 w 362310"/>
                  <a:gd name="connsiteY4" fmla="*/ 215660 h 327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10" h="327804">
                    <a:moveTo>
                      <a:pt x="0" y="215660"/>
                    </a:moveTo>
                    <a:lnTo>
                      <a:pt x="319178" y="0"/>
                    </a:lnTo>
                    <a:lnTo>
                      <a:pt x="362310" y="219974"/>
                    </a:lnTo>
                    <a:cubicBezTo>
                      <a:pt x="176842" y="235135"/>
                      <a:pt x="143774" y="291861"/>
                      <a:pt x="34506" y="327804"/>
                    </a:cubicBezTo>
                    <a:lnTo>
                      <a:pt x="0" y="215660"/>
                    </a:lnTo>
                    <a:close/>
                  </a:path>
                </a:pathLst>
              </a:cu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1" name="Freeform: Shape 14">
                <a:extLst>
                  <a:ext uri="{FF2B5EF4-FFF2-40B4-BE49-F238E27FC236}">
                    <a16:creationId xmlns:a16="http://schemas.microsoft.com/office/drawing/2014/main" id="{2B5ADBAE-77A8-4A9C-842E-821312BCE618}"/>
                  </a:ext>
                </a:extLst>
              </p:cNvPr>
              <p:cNvSpPr/>
              <p:nvPr/>
            </p:nvSpPr>
            <p:spPr>
              <a:xfrm>
                <a:off x="6390946" y="5155980"/>
                <a:ext cx="147953" cy="87612"/>
              </a:xfrm>
              <a:custGeom>
                <a:avLst/>
                <a:gdLst>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27996"/>
                  <a:gd name="connsiteX1" fmla="*/ 161027 w 359434"/>
                  <a:gd name="connsiteY1" fmla="*/ 97766 h 227996"/>
                  <a:gd name="connsiteX2" fmla="*/ 359434 w 359434"/>
                  <a:gd name="connsiteY2" fmla="*/ 0 h 227996"/>
                  <a:gd name="connsiteX3" fmla="*/ 166778 w 359434"/>
                  <a:gd name="connsiteY3" fmla="*/ 212785 h 227996"/>
                  <a:gd name="connsiteX4" fmla="*/ 0 w 359434"/>
                  <a:gd name="connsiteY4" fmla="*/ 11502 h 227996"/>
                  <a:gd name="connsiteX0" fmla="*/ 0 w 359434"/>
                  <a:gd name="connsiteY0" fmla="*/ 11502 h 215180"/>
                  <a:gd name="connsiteX1" fmla="*/ 161027 w 359434"/>
                  <a:gd name="connsiteY1" fmla="*/ 97766 h 215180"/>
                  <a:gd name="connsiteX2" fmla="*/ 359434 w 359434"/>
                  <a:gd name="connsiteY2" fmla="*/ 0 h 215180"/>
                  <a:gd name="connsiteX3" fmla="*/ 166778 w 359434"/>
                  <a:gd name="connsiteY3" fmla="*/ 212785 h 215180"/>
                  <a:gd name="connsiteX4" fmla="*/ 0 w 359434"/>
                  <a:gd name="connsiteY4" fmla="*/ 11502 h 215180"/>
                  <a:gd name="connsiteX0" fmla="*/ 0 w 359434"/>
                  <a:gd name="connsiteY0" fmla="*/ 11502 h 212843"/>
                  <a:gd name="connsiteX1" fmla="*/ 161027 w 359434"/>
                  <a:gd name="connsiteY1" fmla="*/ 97766 h 212843"/>
                  <a:gd name="connsiteX2" fmla="*/ 359434 w 359434"/>
                  <a:gd name="connsiteY2" fmla="*/ 0 h 212843"/>
                  <a:gd name="connsiteX3" fmla="*/ 166778 w 359434"/>
                  <a:gd name="connsiteY3" fmla="*/ 212785 h 212843"/>
                  <a:gd name="connsiteX4" fmla="*/ 0 w 359434"/>
                  <a:gd name="connsiteY4" fmla="*/ 11502 h 212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434" h="212843">
                    <a:moveTo>
                      <a:pt x="0" y="11502"/>
                    </a:moveTo>
                    <a:cubicBezTo>
                      <a:pt x="53676" y="40257"/>
                      <a:pt x="90098" y="71886"/>
                      <a:pt x="161027" y="97766"/>
                    </a:cubicBezTo>
                    <a:cubicBezTo>
                      <a:pt x="230039" y="93932"/>
                      <a:pt x="293298" y="32589"/>
                      <a:pt x="359434" y="0"/>
                    </a:cubicBezTo>
                    <a:cubicBezTo>
                      <a:pt x="321094" y="93932"/>
                      <a:pt x="249688" y="215901"/>
                      <a:pt x="166778" y="212785"/>
                    </a:cubicBezTo>
                    <a:cubicBezTo>
                      <a:pt x="83868" y="209669"/>
                      <a:pt x="15336" y="81471"/>
                      <a:pt x="0" y="11502"/>
                    </a:cubicBezTo>
                    <a:close/>
                  </a:path>
                </a:pathLst>
              </a:custGeom>
              <a:solidFill>
                <a:srgbClr val="D7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2" name="Freeform: Shape 165">
                <a:extLst>
                  <a:ext uri="{FF2B5EF4-FFF2-40B4-BE49-F238E27FC236}">
                    <a16:creationId xmlns:a16="http://schemas.microsoft.com/office/drawing/2014/main" id="{1A335A17-4D45-4571-8ACB-B12E7FF0AF35}"/>
                  </a:ext>
                </a:extLst>
              </p:cNvPr>
              <p:cNvSpPr/>
              <p:nvPr/>
            </p:nvSpPr>
            <p:spPr>
              <a:xfrm>
                <a:off x="5950726" y="5551065"/>
                <a:ext cx="1266471" cy="805024"/>
              </a:xfrm>
              <a:custGeom>
                <a:avLst/>
                <a:gdLst>
                  <a:gd name="connsiteX0" fmla="*/ 1892060 w 3076755"/>
                  <a:gd name="connsiteY0" fmla="*/ 0 h 1955721"/>
                  <a:gd name="connsiteX1" fmla="*/ 2513162 w 3076755"/>
                  <a:gd name="connsiteY1" fmla="*/ 293298 h 1955721"/>
                  <a:gd name="connsiteX2" fmla="*/ 3076755 w 3076755"/>
                  <a:gd name="connsiteY2" fmla="*/ 810883 h 1955721"/>
                  <a:gd name="connsiteX3" fmla="*/ 2904226 w 3076755"/>
                  <a:gd name="connsiteY3" fmla="*/ 983412 h 1955721"/>
                  <a:gd name="connsiteX4" fmla="*/ 2610928 w 3076755"/>
                  <a:gd name="connsiteY4" fmla="*/ 1184695 h 1955721"/>
                  <a:gd name="connsiteX5" fmla="*/ 2656266 w 3076755"/>
                  <a:gd name="connsiteY5" fmla="*/ 1695775 h 1955721"/>
                  <a:gd name="connsiteX6" fmla="*/ 2557275 w 3076755"/>
                  <a:gd name="connsiteY6" fmla="*/ 1743462 h 1955721"/>
                  <a:gd name="connsiteX7" fmla="*/ 1505916 w 3076755"/>
                  <a:gd name="connsiteY7" fmla="*/ 1955721 h 1955721"/>
                  <a:gd name="connsiteX8" fmla="*/ 702716 w 3076755"/>
                  <a:gd name="connsiteY8" fmla="*/ 1834289 h 1955721"/>
                  <a:gd name="connsiteX9" fmla="*/ 477143 w 3076755"/>
                  <a:gd name="connsiteY9" fmla="*/ 1751728 h 1955721"/>
                  <a:gd name="connsiteX10" fmla="*/ 615351 w 3076755"/>
                  <a:gd name="connsiteY10" fmla="*/ 1328468 h 1955721"/>
                  <a:gd name="connsiteX11" fmla="*/ 0 w 3076755"/>
                  <a:gd name="connsiteY11" fmla="*/ 891396 h 1955721"/>
                  <a:gd name="connsiteX12" fmla="*/ 557841 w 3076755"/>
                  <a:gd name="connsiteY12" fmla="*/ 396815 h 1955721"/>
                  <a:gd name="connsiteX13" fmla="*/ 1201947 w 3076755"/>
                  <a:gd name="connsiteY13" fmla="*/ 40257 h 1955721"/>
                  <a:gd name="connsiteX14" fmla="*/ 1892060 w 3076755"/>
                  <a:gd name="connsiteY14" fmla="*/ 0 h 1955721"/>
                  <a:gd name="connsiteX0" fmla="*/ 1892060 w 3076755"/>
                  <a:gd name="connsiteY0" fmla="*/ 0 h 1955721"/>
                  <a:gd name="connsiteX1" fmla="*/ 2513162 w 3076755"/>
                  <a:gd name="connsiteY1" fmla="*/ 293298 h 1955721"/>
                  <a:gd name="connsiteX2" fmla="*/ 3076755 w 3076755"/>
                  <a:gd name="connsiteY2" fmla="*/ 810883 h 1955721"/>
                  <a:gd name="connsiteX3" fmla="*/ 2904226 w 3076755"/>
                  <a:gd name="connsiteY3" fmla="*/ 983412 h 1955721"/>
                  <a:gd name="connsiteX4" fmla="*/ 2610928 w 3076755"/>
                  <a:gd name="connsiteY4" fmla="*/ 1184695 h 1955721"/>
                  <a:gd name="connsiteX5" fmla="*/ 2656266 w 3076755"/>
                  <a:gd name="connsiteY5" fmla="*/ 1695775 h 1955721"/>
                  <a:gd name="connsiteX6" fmla="*/ 2557275 w 3076755"/>
                  <a:gd name="connsiteY6" fmla="*/ 1743462 h 1955721"/>
                  <a:gd name="connsiteX7" fmla="*/ 1505916 w 3076755"/>
                  <a:gd name="connsiteY7" fmla="*/ 1955721 h 1955721"/>
                  <a:gd name="connsiteX8" fmla="*/ 702716 w 3076755"/>
                  <a:gd name="connsiteY8" fmla="*/ 1834289 h 1955721"/>
                  <a:gd name="connsiteX9" fmla="*/ 477143 w 3076755"/>
                  <a:gd name="connsiteY9" fmla="*/ 1751728 h 1955721"/>
                  <a:gd name="connsiteX10" fmla="*/ 615351 w 3076755"/>
                  <a:gd name="connsiteY10" fmla="*/ 1328468 h 1955721"/>
                  <a:gd name="connsiteX11" fmla="*/ 0 w 3076755"/>
                  <a:gd name="connsiteY11" fmla="*/ 891396 h 1955721"/>
                  <a:gd name="connsiteX12" fmla="*/ 557841 w 3076755"/>
                  <a:gd name="connsiteY12" fmla="*/ 396815 h 1955721"/>
                  <a:gd name="connsiteX13" fmla="*/ 1201947 w 3076755"/>
                  <a:gd name="connsiteY13" fmla="*/ 40257 h 1955721"/>
                  <a:gd name="connsiteX14" fmla="*/ 1892060 w 3076755"/>
                  <a:gd name="connsiteY14" fmla="*/ 0 h 19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755" h="1955721">
                    <a:moveTo>
                      <a:pt x="1892060" y="0"/>
                    </a:moveTo>
                    <a:cubicBezTo>
                      <a:pt x="2179607" y="57510"/>
                      <a:pt x="2306128" y="195532"/>
                      <a:pt x="2513162" y="293298"/>
                    </a:cubicBezTo>
                    <a:cubicBezTo>
                      <a:pt x="2816045" y="419818"/>
                      <a:pt x="2888891" y="638355"/>
                      <a:pt x="3076755" y="810883"/>
                    </a:cubicBezTo>
                    <a:lnTo>
                      <a:pt x="2904226" y="983412"/>
                    </a:lnTo>
                    <a:lnTo>
                      <a:pt x="2610928" y="1184695"/>
                    </a:lnTo>
                    <a:lnTo>
                      <a:pt x="2656266" y="1695775"/>
                    </a:lnTo>
                    <a:lnTo>
                      <a:pt x="2557275" y="1743462"/>
                    </a:lnTo>
                    <a:cubicBezTo>
                      <a:pt x="2234129" y="1880141"/>
                      <a:pt x="1878849" y="1955721"/>
                      <a:pt x="1505916" y="1955721"/>
                    </a:cubicBezTo>
                    <a:cubicBezTo>
                      <a:pt x="1226216" y="1955721"/>
                      <a:pt x="956446" y="1913207"/>
                      <a:pt x="702716" y="1834289"/>
                    </a:cubicBezTo>
                    <a:lnTo>
                      <a:pt x="477143" y="1751728"/>
                    </a:lnTo>
                    <a:lnTo>
                      <a:pt x="615351" y="1328468"/>
                    </a:lnTo>
                    <a:lnTo>
                      <a:pt x="0" y="891396"/>
                    </a:lnTo>
                    <a:cubicBezTo>
                      <a:pt x="185947" y="726536"/>
                      <a:pt x="233871" y="578928"/>
                      <a:pt x="557841" y="396815"/>
                    </a:cubicBezTo>
                    <a:cubicBezTo>
                      <a:pt x="763916" y="271492"/>
                      <a:pt x="987245" y="159110"/>
                      <a:pt x="1201947" y="40257"/>
                    </a:cubicBezTo>
                    <a:cubicBezTo>
                      <a:pt x="1357222" y="291381"/>
                      <a:pt x="1696528" y="358475"/>
                      <a:pt x="18920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p>
            </p:txBody>
          </p:sp>
          <p:sp>
            <p:nvSpPr>
              <p:cNvPr id="33" name="Oval 32">
                <a:extLst>
                  <a:ext uri="{FF2B5EF4-FFF2-40B4-BE49-F238E27FC236}">
                    <a16:creationId xmlns:a16="http://schemas.microsoft.com/office/drawing/2014/main" id="{186C2A04-A9AF-412A-AA27-5CC19236C21A}"/>
                  </a:ext>
                </a:extLst>
              </p:cNvPr>
              <p:cNvSpPr/>
              <p:nvPr/>
            </p:nvSpPr>
            <p:spPr>
              <a:xfrm rot="560561">
                <a:off x="6225678" y="5010142"/>
                <a:ext cx="144782" cy="98302"/>
              </a:xfrm>
              <a:prstGeom prst="ellipse">
                <a:avLst/>
              </a:prstGeom>
              <a:solidFill>
                <a:srgbClr val="FF7C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4" name="Hair base">
                <a:extLst>
                  <a:ext uri="{FF2B5EF4-FFF2-40B4-BE49-F238E27FC236}">
                    <a16:creationId xmlns:a16="http://schemas.microsoft.com/office/drawing/2014/main" id="{86D6D3A8-8909-409A-BB1B-BD27C5ECD461}"/>
                  </a:ext>
                </a:extLst>
              </p:cNvPr>
              <p:cNvSpPr/>
              <p:nvPr/>
            </p:nvSpPr>
            <p:spPr>
              <a:xfrm>
                <a:off x="6151450" y="4365067"/>
                <a:ext cx="1010135" cy="1357274"/>
              </a:xfrm>
              <a:custGeom>
                <a:avLst/>
                <a:gdLst>
                  <a:gd name="connsiteX0" fmla="*/ 707366 w 2432649"/>
                  <a:gd name="connsiteY0" fmla="*/ 530525 h 3295291"/>
                  <a:gd name="connsiteX1" fmla="*/ 1509623 w 2432649"/>
                  <a:gd name="connsiteY1" fmla="*/ 1419046 h 3295291"/>
                  <a:gd name="connsiteX2" fmla="*/ 1565695 w 2432649"/>
                  <a:gd name="connsiteY2" fmla="*/ 1824487 h 3295291"/>
                  <a:gd name="connsiteX3" fmla="*/ 1492370 w 2432649"/>
                  <a:gd name="connsiteY3" fmla="*/ 2104846 h 3295291"/>
                  <a:gd name="connsiteX4" fmla="*/ 1285336 w 2432649"/>
                  <a:gd name="connsiteY4" fmla="*/ 2316193 h 3295291"/>
                  <a:gd name="connsiteX5" fmla="*/ 1039483 w 2432649"/>
                  <a:gd name="connsiteY5" fmla="*/ 3239219 h 3295291"/>
                  <a:gd name="connsiteX6" fmla="*/ 1224951 w 2432649"/>
                  <a:gd name="connsiteY6" fmla="*/ 3178834 h 3295291"/>
                  <a:gd name="connsiteX7" fmla="*/ 1224951 w 2432649"/>
                  <a:gd name="connsiteY7" fmla="*/ 3256472 h 3295291"/>
                  <a:gd name="connsiteX8" fmla="*/ 1466491 w 2432649"/>
                  <a:gd name="connsiteY8" fmla="*/ 3140015 h 3295291"/>
                  <a:gd name="connsiteX9" fmla="*/ 1419046 w 2432649"/>
                  <a:gd name="connsiteY9" fmla="*/ 3295291 h 3295291"/>
                  <a:gd name="connsiteX10" fmla="*/ 1639019 w 2432649"/>
                  <a:gd name="connsiteY10" fmla="*/ 3148642 h 3295291"/>
                  <a:gd name="connsiteX11" fmla="*/ 1626080 w 2432649"/>
                  <a:gd name="connsiteY11" fmla="*/ 3269412 h 3295291"/>
                  <a:gd name="connsiteX12" fmla="*/ 1880559 w 2432649"/>
                  <a:gd name="connsiteY12" fmla="*/ 3122763 h 3295291"/>
                  <a:gd name="connsiteX13" fmla="*/ 1962510 w 2432649"/>
                  <a:gd name="connsiteY13" fmla="*/ 3135702 h 3295291"/>
                  <a:gd name="connsiteX14" fmla="*/ 2208363 w 2432649"/>
                  <a:gd name="connsiteY14" fmla="*/ 2920042 h 3295291"/>
                  <a:gd name="connsiteX15" fmla="*/ 2147978 w 2432649"/>
                  <a:gd name="connsiteY15" fmla="*/ 3096883 h 3295291"/>
                  <a:gd name="connsiteX16" fmla="*/ 2221302 w 2432649"/>
                  <a:gd name="connsiteY16" fmla="*/ 3027872 h 3295291"/>
                  <a:gd name="connsiteX17" fmla="*/ 2432649 w 2432649"/>
                  <a:gd name="connsiteY17" fmla="*/ 2117785 h 3295291"/>
                  <a:gd name="connsiteX18" fmla="*/ 2376578 w 2432649"/>
                  <a:gd name="connsiteY18" fmla="*/ 1043796 h 3295291"/>
                  <a:gd name="connsiteX19" fmla="*/ 1858993 w 2432649"/>
                  <a:gd name="connsiteY19" fmla="*/ 159589 h 3295291"/>
                  <a:gd name="connsiteX20" fmla="*/ 1181819 w 2432649"/>
                  <a:gd name="connsiteY20" fmla="*/ 0 h 3295291"/>
                  <a:gd name="connsiteX21" fmla="*/ 651295 w 2432649"/>
                  <a:gd name="connsiteY21" fmla="*/ 150963 h 3295291"/>
                  <a:gd name="connsiteX22" fmla="*/ 185468 w 2432649"/>
                  <a:gd name="connsiteY22" fmla="*/ 703053 h 3295291"/>
                  <a:gd name="connsiteX23" fmla="*/ 0 w 2432649"/>
                  <a:gd name="connsiteY23" fmla="*/ 1367287 h 3295291"/>
                  <a:gd name="connsiteX24" fmla="*/ 4313 w 2432649"/>
                  <a:gd name="connsiteY24" fmla="*/ 2247181 h 3295291"/>
                  <a:gd name="connsiteX25" fmla="*/ 25880 w 2432649"/>
                  <a:gd name="connsiteY25" fmla="*/ 2674189 h 3295291"/>
                  <a:gd name="connsiteX26" fmla="*/ 94891 w 2432649"/>
                  <a:gd name="connsiteY26" fmla="*/ 2790646 h 3295291"/>
                  <a:gd name="connsiteX27" fmla="*/ 21566 w 2432649"/>
                  <a:gd name="connsiteY27" fmla="*/ 3083944 h 3295291"/>
                  <a:gd name="connsiteX28" fmla="*/ 168215 w 2432649"/>
                  <a:gd name="connsiteY28" fmla="*/ 2881223 h 3295291"/>
                  <a:gd name="connsiteX29" fmla="*/ 116457 w 2432649"/>
                  <a:gd name="connsiteY29" fmla="*/ 3092570 h 3295291"/>
                  <a:gd name="connsiteX30" fmla="*/ 362310 w 2432649"/>
                  <a:gd name="connsiteY30" fmla="*/ 3062378 h 3295291"/>
                  <a:gd name="connsiteX31" fmla="*/ 534838 w 2432649"/>
                  <a:gd name="connsiteY31" fmla="*/ 3010619 h 3295291"/>
                  <a:gd name="connsiteX32" fmla="*/ 685800 w 2432649"/>
                  <a:gd name="connsiteY32" fmla="*/ 2971800 h 3295291"/>
                  <a:gd name="connsiteX33" fmla="*/ 789317 w 2432649"/>
                  <a:gd name="connsiteY33" fmla="*/ 2898476 h 3295291"/>
                  <a:gd name="connsiteX34" fmla="*/ 836763 w 2432649"/>
                  <a:gd name="connsiteY34" fmla="*/ 2557732 h 3295291"/>
                  <a:gd name="connsiteX35" fmla="*/ 720306 w 2432649"/>
                  <a:gd name="connsiteY35" fmla="*/ 2566359 h 3295291"/>
                  <a:gd name="connsiteX36" fmla="*/ 181155 w 2432649"/>
                  <a:gd name="connsiteY36" fmla="*/ 2057400 h 3295291"/>
                  <a:gd name="connsiteX37" fmla="*/ 172529 w 2432649"/>
                  <a:gd name="connsiteY37" fmla="*/ 1811547 h 3295291"/>
                  <a:gd name="connsiteX38" fmla="*/ 336430 w 2432649"/>
                  <a:gd name="connsiteY38" fmla="*/ 957532 h 3295291"/>
                  <a:gd name="connsiteX39" fmla="*/ 526212 w 2432649"/>
                  <a:gd name="connsiteY39" fmla="*/ 664234 h 3295291"/>
                  <a:gd name="connsiteX40" fmla="*/ 707366 w 2432649"/>
                  <a:gd name="connsiteY40" fmla="*/ 530525 h 3295291"/>
                  <a:gd name="connsiteX0" fmla="*/ 707366 w 2432649"/>
                  <a:gd name="connsiteY0" fmla="*/ 530525 h 3295291"/>
                  <a:gd name="connsiteX1" fmla="*/ 1509623 w 2432649"/>
                  <a:gd name="connsiteY1" fmla="*/ 1419046 h 3295291"/>
                  <a:gd name="connsiteX2" fmla="*/ 1565695 w 2432649"/>
                  <a:gd name="connsiteY2" fmla="*/ 1824487 h 3295291"/>
                  <a:gd name="connsiteX3" fmla="*/ 1492370 w 2432649"/>
                  <a:gd name="connsiteY3" fmla="*/ 2104846 h 3295291"/>
                  <a:gd name="connsiteX4" fmla="*/ 1285336 w 2432649"/>
                  <a:gd name="connsiteY4" fmla="*/ 2316193 h 3295291"/>
                  <a:gd name="connsiteX5" fmla="*/ 1039483 w 2432649"/>
                  <a:gd name="connsiteY5" fmla="*/ 3239219 h 3295291"/>
                  <a:gd name="connsiteX6" fmla="*/ 1224951 w 2432649"/>
                  <a:gd name="connsiteY6" fmla="*/ 3178834 h 3295291"/>
                  <a:gd name="connsiteX7" fmla="*/ 1224951 w 2432649"/>
                  <a:gd name="connsiteY7" fmla="*/ 3256472 h 3295291"/>
                  <a:gd name="connsiteX8" fmla="*/ 1466491 w 2432649"/>
                  <a:gd name="connsiteY8" fmla="*/ 3140015 h 3295291"/>
                  <a:gd name="connsiteX9" fmla="*/ 1419046 w 2432649"/>
                  <a:gd name="connsiteY9" fmla="*/ 3295291 h 3295291"/>
                  <a:gd name="connsiteX10" fmla="*/ 1639019 w 2432649"/>
                  <a:gd name="connsiteY10" fmla="*/ 3148642 h 3295291"/>
                  <a:gd name="connsiteX11" fmla="*/ 1626080 w 2432649"/>
                  <a:gd name="connsiteY11" fmla="*/ 3269412 h 3295291"/>
                  <a:gd name="connsiteX12" fmla="*/ 1880559 w 2432649"/>
                  <a:gd name="connsiteY12" fmla="*/ 3122763 h 3295291"/>
                  <a:gd name="connsiteX13" fmla="*/ 1962510 w 2432649"/>
                  <a:gd name="connsiteY13" fmla="*/ 3135702 h 3295291"/>
                  <a:gd name="connsiteX14" fmla="*/ 2208363 w 2432649"/>
                  <a:gd name="connsiteY14" fmla="*/ 2920042 h 3295291"/>
                  <a:gd name="connsiteX15" fmla="*/ 2147978 w 2432649"/>
                  <a:gd name="connsiteY15" fmla="*/ 3096883 h 3295291"/>
                  <a:gd name="connsiteX16" fmla="*/ 2221302 w 2432649"/>
                  <a:gd name="connsiteY16" fmla="*/ 3027872 h 3295291"/>
                  <a:gd name="connsiteX17" fmla="*/ 2432649 w 2432649"/>
                  <a:gd name="connsiteY17" fmla="*/ 2117785 h 3295291"/>
                  <a:gd name="connsiteX18" fmla="*/ 2376578 w 2432649"/>
                  <a:gd name="connsiteY18" fmla="*/ 1043796 h 3295291"/>
                  <a:gd name="connsiteX19" fmla="*/ 1858993 w 2432649"/>
                  <a:gd name="connsiteY19" fmla="*/ 159589 h 3295291"/>
                  <a:gd name="connsiteX20" fmla="*/ 1181819 w 2432649"/>
                  <a:gd name="connsiteY20" fmla="*/ 0 h 3295291"/>
                  <a:gd name="connsiteX21" fmla="*/ 651295 w 2432649"/>
                  <a:gd name="connsiteY21" fmla="*/ 150963 h 3295291"/>
                  <a:gd name="connsiteX22" fmla="*/ 185468 w 2432649"/>
                  <a:gd name="connsiteY22" fmla="*/ 703053 h 3295291"/>
                  <a:gd name="connsiteX23" fmla="*/ 0 w 2432649"/>
                  <a:gd name="connsiteY23" fmla="*/ 1367287 h 3295291"/>
                  <a:gd name="connsiteX24" fmla="*/ 4313 w 2432649"/>
                  <a:gd name="connsiteY24" fmla="*/ 2247181 h 3295291"/>
                  <a:gd name="connsiteX25" fmla="*/ 25880 w 2432649"/>
                  <a:gd name="connsiteY25" fmla="*/ 2674189 h 3295291"/>
                  <a:gd name="connsiteX26" fmla="*/ 94891 w 2432649"/>
                  <a:gd name="connsiteY26" fmla="*/ 2790646 h 3295291"/>
                  <a:gd name="connsiteX27" fmla="*/ 21566 w 2432649"/>
                  <a:gd name="connsiteY27" fmla="*/ 3083944 h 3295291"/>
                  <a:gd name="connsiteX28" fmla="*/ 168215 w 2432649"/>
                  <a:gd name="connsiteY28" fmla="*/ 2881223 h 3295291"/>
                  <a:gd name="connsiteX29" fmla="*/ 116457 w 2432649"/>
                  <a:gd name="connsiteY29" fmla="*/ 3092570 h 3295291"/>
                  <a:gd name="connsiteX30" fmla="*/ 362310 w 2432649"/>
                  <a:gd name="connsiteY30" fmla="*/ 3062378 h 3295291"/>
                  <a:gd name="connsiteX31" fmla="*/ 534838 w 2432649"/>
                  <a:gd name="connsiteY31" fmla="*/ 3010619 h 3295291"/>
                  <a:gd name="connsiteX32" fmla="*/ 685800 w 2432649"/>
                  <a:gd name="connsiteY32" fmla="*/ 2971800 h 3295291"/>
                  <a:gd name="connsiteX33" fmla="*/ 789317 w 2432649"/>
                  <a:gd name="connsiteY33" fmla="*/ 2898476 h 3295291"/>
                  <a:gd name="connsiteX34" fmla="*/ 836763 w 2432649"/>
                  <a:gd name="connsiteY34" fmla="*/ 2557732 h 3295291"/>
                  <a:gd name="connsiteX35" fmla="*/ 720306 w 2432649"/>
                  <a:gd name="connsiteY35" fmla="*/ 2566359 h 3295291"/>
                  <a:gd name="connsiteX36" fmla="*/ 181155 w 2432649"/>
                  <a:gd name="connsiteY36" fmla="*/ 2057400 h 3295291"/>
                  <a:gd name="connsiteX37" fmla="*/ 172529 w 2432649"/>
                  <a:gd name="connsiteY37" fmla="*/ 1811547 h 3295291"/>
                  <a:gd name="connsiteX38" fmla="*/ 336430 w 2432649"/>
                  <a:gd name="connsiteY38" fmla="*/ 957532 h 3295291"/>
                  <a:gd name="connsiteX39" fmla="*/ 526212 w 2432649"/>
                  <a:gd name="connsiteY39" fmla="*/ 664234 h 3295291"/>
                  <a:gd name="connsiteX40" fmla="*/ 707366 w 2432649"/>
                  <a:gd name="connsiteY40" fmla="*/ 530525 h 3295291"/>
                  <a:gd name="connsiteX0" fmla="*/ 707366 w 2432649"/>
                  <a:gd name="connsiteY0" fmla="*/ 530525 h 3295291"/>
                  <a:gd name="connsiteX1" fmla="*/ 1509623 w 2432649"/>
                  <a:gd name="connsiteY1" fmla="*/ 1419046 h 3295291"/>
                  <a:gd name="connsiteX2" fmla="*/ 1565695 w 2432649"/>
                  <a:gd name="connsiteY2" fmla="*/ 1824487 h 3295291"/>
                  <a:gd name="connsiteX3" fmla="*/ 1492370 w 2432649"/>
                  <a:gd name="connsiteY3" fmla="*/ 2104846 h 3295291"/>
                  <a:gd name="connsiteX4" fmla="*/ 1285336 w 2432649"/>
                  <a:gd name="connsiteY4" fmla="*/ 2316193 h 3295291"/>
                  <a:gd name="connsiteX5" fmla="*/ 1039483 w 2432649"/>
                  <a:gd name="connsiteY5" fmla="*/ 3239219 h 3295291"/>
                  <a:gd name="connsiteX6" fmla="*/ 1224951 w 2432649"/>
                  <a:gd name="connsiteY6" fmla="*/ 3178834 h 3295291"/>
                  <a:gd name="connsiteX7" fmla="*/ 1224951 w 2432649"/>
                  <a:gd name="connsiteY7" fmla="*/ 3256472 h 3295291"/>
                  <a:gd name="connsiteX8" fmla="*/ 1466491 w 2432649"/>
                  <a:gd name="connsiteY8" fmla="*/ 3140015 h 3295291"/>
                  <a:gd name="connsiteX9" fmla="*/ 1419046 w 2432649"/>
                  <a:gd name="connsiteY9" fmla="*/ 3295291 h 3295291"/>
                  <a:gd name="connsiteX10" fmla="*/ 1639019 w 2432649"/>
                  <a:gd name="connsiteY10" fmla="*/ 3148642 h 3295291"/>
                  <a:gd name="connsiteX11" fmla="*/ 1626080 w 2432649"/>
                  <a:gd name="connsiteY11" fmla="*/ 3269412 h 3295291"/>
                  <a:gd name="connsiteX12" fmla="*/ 1880559 w 2432649"/>
                  <a:gd name="connsiteY12" fmla="*/ 3122763 h 3295291"/>
                  <a:gd name="connsiteX13" fmla="*/ 1962510 w 2432649"/>
                  <a:gd name="connsiteY13" fmla="*/ 3135702 h 3295291"/>
                  <a:gd name="connsiteX14" fmla="*/ 2208363 w 2432649"/>
                  <a:gd name="connsiteY14" fmla="*/ 2920042 h 3295291"/>
                  <a:gd name="connsiteX15" fmla="*/ 2147978 w 2432649"/>
                  <a:gd name="connsiteY15" fmla="*/ 3096883 h 3295291"/>
                  <a:gd name="connsiteX16" fmla="*/ 2221302 w 2432649"/>
                  <a:gd name="connsiteY16" fmla="*/ 3027872 h 3295291"/>
                  <a:gd name="connsiteX17" fmla="*/ 2432649 w 2432649"/>
                  <a:gd name="connsiteY17" fmla="*/ 2117785 h 3295291"/>
                  <a:gd name="connsiteX18" fmla="*/ 2376578 w 2432649"/>
                  <a:gd name="connsiteY18" fmla="*/ 1043796 h 3295291"/>
                  <a:gd name="connsiteX19" fmla="*/ 1858993 w 2432649"/>
                  <a:gd name="connsiteY19" fmla="*/ 159589 h 3295291"/>
                  <a:gd name="connsiteX20" fmla="*/ 1181819 w 2432649"/>
                  <a:gd name="connsiteY20" fmla="*/ 0 h 3295291"/>
                  <a:gd name="connsiteX21" fmla="*/ 651295 w 2432649"/>
                  <a:gd name="connsiteY21" fmla="*/ 150963 h 3295291"/>
                  <a:gd name="connsiteX22" fmla="*/ 185468 w 2432649"/>
                  <a:gd name="connsiteY22" fmla="*/ 703053 h 3295291"/>
                  <a:gd name="connsiteX23" fmla="*/ 0 w 2432649"/>
                  <a:gd name="connsiteY23" fmla="*/ 1367287 h 3295291"/>
                  <a:gd name="connsiteX24" fmla="*/ 4313 w 2432649"/>
                  <a:gd name="connsiteY24" fmla="*/ 2247181 h 3295291"/>
                  <a:gd name="connsiteX25" fmla="*/ 25880 w 2432649"/>
                  <a:gd name="connsiteY25" fmla="*/ 2674189 h 3295291"/>
                  <a:gd name="connsiteX26" fmla="*/ 94891 w 2432649"/>
                  <a:gd name="connsiteY26" fmla="*/ 2790646 h 3295291"/>
                  <a:gd name="connsiteX27" fmla="*/ 21566 w 2432649"/>
                  <a:gd name="connsiteY27" fmla="*/ 3083944 h 3295291"/>
                  <a:gd name="connsiteX28" fmla="*/ 168215 w 2432649"/>
                  <a:gd name="connsiteY28" fmla="*/ 2881223 h 3295291"/>
                  <a:gd name="connsiteX29" fmla="*/ 116457 w 2432649"/>
                  <a:gd name="connsiteY29" fmla="*/ 3092570 h 3295291"/>
                  <a:gd name="connsiteX30" fmla="*/ 362310 w 2432649"/>
                  <a:gd name="connsiteY30" fmla="*/ 3062378 h 3295291"/>
                  <a:gd name="connsiteX31" fmla="*/ 534838 w 2432649"/>
                  <a:gd name="connsiteY31" fmla="*/ 3010619 h 3295291"/>
                  <a:gd name="connsiteX32" fmla="*/ 685800 w 2432649"/>
                  <a:gd name="connsiteY32" fmla="*/ 2971800 h 3295291"/>
                  <a:gd name="connsiteX33" fmla="*/ 789317 w 2432649"/>
                  <a:gd name="connsiteY33" fmla="*/ 2898476 h 3295291"/>
                  <a:gd name="connsiteX34" fmla="*/ 836763 w 2432649"/>
                  <a:gd name="connsiteY34" fmla="*/ 2557732 h 3295291"/>
                  <a:gd name="connsiteX35" fmla="*/ 720306 w 2432649"/>
                  <a:gd name="connsiteY35" fmla="*/ 2566359 h 3295291"/>
                  <a:gd name="connsiteX36" fmla="*/ 181155 w 2432649"/>
                  <a:gd name="connsiteY36" fmla="*/ 2057400 h 3295291"/>
                  <a:gd name="connsiteX37" fmla="*/ 172529 w 2432649"/>
                  <a:gd name="connsiteY37" fmla="*/ 1811547 h 3295291"/>
                  <a:gd name="connsiteX38" fmla="*/ 336430 w 2432649"/>
                  <a:gd name="connsiteY38" fmla="*/ 957532 h 3295291"/>
                  <a:gd name="connsiteX39" fmla="*/ 526212 w 2432649"/>
                  <a:gd name="connsiteY39" fmla="*/ 664234 h 3295291"/>
                  <a:gd name="connsiteX40" fmla="*/ 707366 w 2432649"/>
                  <a:gd name="connsiteY40" fmla="*/ 530525 h 3295291"/>
                  <a:gd name="connsiteX0" fmla="*/ 707366 w 2432649"/>
                  <a:gd name="connsiteY0" fmla="*/ 532586 h 3297352"/>
                  <a:gd name="connsiteX1" fmla="*/ 1509623 w 2432649"/>
                  <a:gd name="connsiteY1" fmla="*/ 1421107 h 3297352"/>
                  <a:gd name="connsiteX2" fmla="*/ 1565695 w 2432649"/>
                  <a:gd name="connsiteY2" fmla="*/ 1826548 h 3297352"/>
                  <a:gd name="connsiteX3" fmla="*/ 1492370 w 2432649"/>
                  <a:gd name="connsiteY3" fmla="*/ 2106907 h 3297352"/>
                  <a:gd name="connsiteX4" fmla="*/ 1285336 w 2432649"/>
                  <a:gd name="connsiteY4" fmla="*/ 2318254 h 3297352"/>
                  <a:gd name="connsiteX5" fmla="*/ 1039483 w 2432649"/>
                  <a:gd name="connsiteY5" fmla="*/ 3241280 h 3297352"/>
                  <a:gd name="connsiteX6" fmla="*/ 1224951 w 2432649"/>
                  <a:gd name="connsiteY6" fmla="*/ 3180895 h 3297352"/>
                  <a:gd name="connsiteX7" fmla="*/ 1224951 w 2432649"/>
                  <a:gd name="connsiteY7" fmla="*/ 3258533 h 3297352"/>
                  <a:gd name="connsiteX8" fmla="*/ 1466491 w 2432649"/>
                  <a:gd name="connsiteY8" fmla="*/ 3142076 h 3297352"/>
                  <a:gd name="connsiteX9" fmla="*/ 1419046 w 2432649"/>
                  <a:gd name="connsiteY9" fmla="*/ 3297352 h 3297352"/>
                  <a:gd name="connsiteX10" fmla="*/ 1639019 w 2432649"/>
                  <a:gd name="connsiteY10" fmla="*/ 3150703 h 3297352"/>
                  <a:gd name="connsiteX11" fmla="*/ 1626080 w 2432649"/>
                  <a:gd name="connsiteY11" fmla="*/ 3271473 h 3297352"/>
                  <a:gd name="connsiteX12" fmla="*/ 1880559 w 2432649"/>
                  <a:gd name="connsiteY12" fmla="*/ 3124824 h 3297352"/>
                  <a:gd name="connsiteX13" fmla="*/ 1962510 w 2432649"/>
                  <a:gd name="connsiteY13" fmla="*/ 3137763 h 3297352"/>
                  <a:gd name="connsiteX14" fmla="*/ 2208363 w 2432649"/>
                  <a:gd name="connsiteY14" fmla="*/ 2922103 h 3297352"/>
                  <a:gd name="connsiteX15" fmla="*/ 2147978 w 2432649"/>
                  <a:gd name="connsiteY15" fmla="*/ 3098944 h 3297352"/>
                  <a:gd name="connsiteX16" fmla="*/ 2221302 w 2432649"/>
                  <a:gd name="connsiteY16" fmla="*/ 3029933 h 3297352"/>
                  <a:gd name="connsiteX17" fmla="*/ 2432649 w 2432649"/>
                  <a:gd name="connsiteY17" fmla="*/ 2119846 h 3297352"/>
                  <a:gd name="connsiteX18" fmla="*/ 2376578 w 2432649"/>
                  <a:gd name="connsiteY18" fmla="*/ 1045857 h 3297352"/>
                  <a:gd name="connsiteX19" fmla="*/ 1858993 w 2432649"/>
                  <a:gd name="connsiteY19" fmla="*/ 161650 h 3297352"/>
                  <a:gd name="connsiteX20" fmla="*/ 1181819 w 2432649"/>
                  <a:gd name="connsiteY20" fmla="*/ 2061 h 3297352"/>
                  <a:gd name="connsiteX21" fmla="*/ 651295 w 2432649"/>
                  <a:gd name="connsiteY21" fmla="*/ 153024 h 3297352"/>
                  <a:gd name="connsiteX22" fmla="*/ 185468 w 2432649"/>
                  <a:gd name="connsiteY22" fmla="*/ 705114 h 3297352"/>
                  <a:gd name="connsiteX23" fmla="*/ 0 w 2432649"/>
                  <a:gd name="connsiteY23" fmla="*/ 1369348 h 3297352"/>
                  <a:gd name="connsiteX24" fmla="*/ 4313 w 2432649"/>
                  <a:gd name="connsiteY24" fmla="*/ 2249242 h 3297352"/>
                  <a:gd name="connsiteX25" fmla="*/ 25880 w 2432649"/>
                  <a:gd name="connsiteY25" fmla="*/ 2676250 h 3297352"/>
                  <a:gd name="connsiteX26" fmla="*/ 94891 w 2432649"/>
                  <a:gd name="connsiteY26" fmla="*/ 2792707 h 3297352"/>
                  <a:gd name="connsiteX27" fmla="*/ 21566 w 2432649"/>
                  <a:gd name="connsiteY27" fmla="*/ 3086005 h 3297352"/>
                  <a:gd name="connsiteX28" fmla="*/ 168215 w 2432649"/>
                  <a:gd name="connsiteY28" fmla="*/ 2883284 h 3297352"/>
                  <a:gd name="connsiteX29" fmla="*/ 116457 w 2432649"/>
                  <a:gd name="connsiteY29" fmla="*/ 3094631 h 3297352"/>
                  <a:gd name="connsiteX30" fmla="*/ 362310 w 2432649"/>
                  <a:gd name="connsiteY30" fmla="*/ 3064439 h 3297352"/>
                  <a:gd name="connsiteX31" fmla="*/ 534838 w 2432649"/>
                  <a:gd name="connsiteY31" fmla="*/ 3012680 h 3297352"/>
                  <a:gd name="connsiteX32" fmla="*/ 685800 w 2432649"/>
                  <a:gd name="connsiteY32" fmla="*/ 2973861 h 3297352"/>
                  <a:gd name="connsiteX33" fmla="*/ 789317 w 2432649"/>
                  <a:gd name="connsiteY33" fmla="*/ 2900537 h 3297352"/>
                  <a:gd name="connsiteX34" fmla="*/ 836763 w 2432649"/>
                  <a:gd name="connsiteY34" fmla="*/ 2559793 h 3297352"/>
                  <a:gd name="connsiteX35" fmla="*/ 720306 w 2432649"/>
                  <a:gd name="connsiteY35" fmla="*/ 2568420 h 3297352"/>
                  <a:gd name="connsiteX36" fmla="*/ 181155 w 2432649"/>
                  <a:gd name="connsiteY36" fmla="*/ 2059461 h 3297352"/>
                  <a:gd name="connsiteX37" fmla="*/ 172529 w 2432649"/>
                  <a:gd name="connsiteY37" fmla="*/ 1813608 h 3297352"/>
                  <a:gd name="connsiteX38" fmla="*/ 336430 w 2432649"/>
                  <a:gd name="connsiteY38" fmla="*/ 959593 h 3297352"/>
                  <a:gd name="connsiteX39" fmla="*/ 526212 w 2432649"/>
                  <a:gd name="connsiteY39" fmla="*/ 666295 h 3297352"/>
                  <a:gd name="connsiteX40" fmla="*/ 707366 w 2432649"/>
                  <a:gd name="connsiteY40" fmla="*/ 532586 h 3297352"/>
                  <a:gd name="connsiteX0" fmla="*/ 707366 w 2432649"/>
                  <a:gd name="connsiteY0" fmla="*/ 532586 h 3297352"/>
                  <a:gd name="connsiteX1" fmla="*/ 1509623 w 2432649"/>
                  <a:gd name="connsiteY1" fmla="*/ 1421107 h 3297352"/>
                  <a:gd name="connsiteX2" fmla="*/ 1565695 w 2432649"/>
                  <a:gd name="connsiteY2" fmla="*/ 1826548 h 3297352"/>
                  <a:gd name="connsiteX3" fmla="*/ 1492370 w 2432649"/>
                  <a:gd name="connsiteY3" fmla="*/ 2106907 h 3297352"/>
                  <a:gd name="connsiteX4" fmla="*/ 1285336 w 2432649"/>
                  <a:gd name="connsiteY4" fmla="*/ 2318254 h 3297352"/>
                  <a:gd name="connsiteX5" fmla="*/ 1039483 w 2432649"/>
                  <a:gd name="connsiteY5" fmla="*/ 3241280 h 3297352"/>
                  <a:gd name="connsiteX6" fmla="*/ 1224951 w 2432649"/>
                  <a:gd name="connsiteY6" fmla="*/ 3180895 h 3297352"/>
                  <a:gd name="connsiteX7" fmla="*/ 1224951 w 2432649"/>
                  <a:gd name="connsiteY7" fmla="*/ 3258533 h 3297352"/>
                  <a:gd name="connsiteX8" fmla="*/ 1466491 w 2432649"/>
                  <a:gd name="connsiteY8" fmla="*/ 3142076 h 3297352"/>
                  <a:gd name="connsiteX9" fmla="*/ 1419046 w 2432649"/>
                  <a:gd name="connsiteY9" fmla="*/ 3297352 h 3297352"/>
                  <a:gd name="connsiteX10" fmla="*/ 1639019 w 2432649"/>
                  <a:gd name="connsiteY10" fmla="*/ 3150703 h 3297352"/>
                  <a:gd name="connsiteX11" fmla="*/ 1626080 w 2432649"/>
                  <a:gd name="connsiteY11" fmla="*/ 3271473 h 3297352"/>
                  <a:gd name="connsiteX12" fmla="*/ 1880559 w 2432649"/>
                  <a:gd name="connsiteY12" fmla="*/ 3124824 h 3297352"/>
                  <a:gd name="connsiteX13" fmla="*/ 1962510 w 2432649"/>
                  <a:gd name="connsiteY13" fmla="*/ 3137763 h 3297352"/>
                  <a:gd name="connsiteX14" fmla="*/ 2208363 w 2432649"/>
                  <a:gd name="connsiteY14" fmla="*/ 2922103 h 3297352"/>
                  <a:gd name="connsiteX15" fmla="*/ 2147978 w 2432649"/>
                  <a:gd name="connsiteY15" fmla="*/ 3098944 h 3297352"/>
                  <a:gd name="connsiteX16" fmla="*/ 2221302 w 2432649"/>
                  <a:gd name="connsiteY16" fmla="*/ 3029933 h 3297352"/>
                  <a:gd name="connsiteX17" fmla="*/ 2432649 w 2432649"/>
                  <a:gd name="connsiteY17" fmla="*/ 2119846 h 3297352"/>
                  <a:gd name="connsiteX18" fmla="*/ 2376578 w 2432649"/>
                  <a:gd name="connsiteY18" fmla="*/ 1045857 h 3297352"/>
                  <a:gd name="connsiteX19" fmla="*/ 1858993 w 2432649"/>
                  <a:gd name="connsiteY19" fmla="*/ 161650 h 3297352"/>
                  <a:gd name="connsiteX20" fmla="*/ 1181819 w 2432649"/>
                  <a:gd name="connsiteY20" fmla="*/ 2061 h 3297352"/>
                  <a:gd name="connsiteX21" fmla="*/ 651295 w 2432649"/>
                  <a:gd name="connsiteY21" fmla="*/ 153024 h 3297352"/>
                  <a:gd name="connsiteX22" fmla="*/ 185468 w 2432649"/>
                  <a:gd name="connsiteY22" fmla="*/ 705114 h 3297352"/>
                  <a:gd name="connsiteX23" fmla="*/ 0 w 2432649"/>
                  <a:gd name="connsiteY23" fmla="*/ 1369348 h 3297352"/>
                  <a:gd name="connsiteX24" fmla="*/ 4313 w 2432649"/>
                  <a:gd name="connsiteY24" fmla="*/ 2249242 h 3297352"/>
                  <a:gd name="connsiteX25" fmla="*/ 25880 w 2432649"/>
                  <a:gd name="connsiteY25" fmla="*/ 2676250 h 3297352"/>
                  <a:gd name="connsiteX26" fmla="*/ 94891 w 2432649"/>
                  <a:gd name="connsiteY26" fmla="*/ 2792707 h 3297352"/>
                  <a:gd name="connsiteX27" fmla="*/ 21566 w 2432649"/>
                  <a:gd name="connsiteY27" fmla="*/ 3086005 h 3297352"/>
                  <a:gd name="connsiteX28" fmla="*/ 168215 w 2432649"/>
                  <a:gd name="connsiteY28" fmla="*/ 2883284 h 3297352"/>
                  <a:gd name="connsiteX29" fmla="*/ 116457 w 2432649"/>
                  <a:gd name="connsiteY29" fmla="*/ 3094631 h 3297352"/>
                  <a:gd name="connsiteX30" fmla="*/ 362310 w 2432649"/>
                  <a:gd name="connsiteY30" fmla="*/ 3064439 h 3297352"/>
                  <a:gd name="connsiteX31" fmla="*/ 534838 w 2432649"/>
                  <a:gd name="connsiteY31" fmla="*/ 3012680 h 3297352"/>
                  <a:gd name="connsiteX32" fmla="*/ 685800 w 2432649"/>
                  <a:gd name="connsiteY32" fmla="*/ 2973861 h 3297352"/>
                  <a:gd name="connsiteX33" fmla="*/ 789317 w 2432649"/>
                  <a:gd name="connsiteY33" fmla="*/ 2900537 h 3297352"/>
                  <a:gd name="connsiteX34" fmla="*/ 836763 w 2432649"/>
                  <a:gd name="connsiteY34" fmla="*/ 2559793 h 3297352"/>
                  <a:gd name="connsiteX35" fmla="*/ 720306 w 2432649"/>
                  <a:gd name="connsiteY35" fmla="*/ 2568420 h 3297352"/>
                  <a:gd name="connsiteX36" fmla="*/ 181155 w 2432649"/>
                  <a:gd name="connsiteY36" fmla="*/ 2059461 h 3297352"/>
                  <a:gd name="connsiteX37" fmla="*/ 172529 w 2432649"/>
                  <a:gd name="connsiteY37" fmla="*/ 1813608 h 3297352"/>
                  <a:gd name="connsiteX38" fmla="*/ 336430 w 2432649"/>
                  <a:gd name="connsiteY38" fmla="*/ 959593 h 3297352"/>
                  <a:gd name="connsiteX39" fmla="*/ 526212 w 2432649"/>
                  <a:gd name="connsiteY39" fmla="*/ 666295 h 3297352"/>
                  <a:gd name="connsiteX40" fmla="*/ 707366 w 2432649"/>
                  <a:gd name="connsiteY40" fmla="*/ 532586 h 3297352"/>
                  <a:gd name="connsiteX0" fmla="*/ 707366 w 2432649"/>
                  <a:gd name="connsiteY0" fmla="*/ 532586 h 3297352"/>
                  <a:gd name="connsiteX1" fmla="*/ 1509623 w 2432649"/>
                  <a:gd name="connsiteY1" fmla="*/ 1421107 h 3297352"/>
                  <a:gd name="connsiteX2" fmla="*/ 1565695 w 2432649"/>
                  <a:gd name="connsiteY2" fmla="*/ 1826548 h 3297352"/>
                  <a:gd name="connsiteX3" fmla="*/ 1492370 w 2432649"/>
                  <a:gd name="connsiteY3" fmla="*/ 2106907 h 3297352"/>
                  <a:gd name="connsiteX4" fmla="*/ 1285336 w 2432649"/>
                  <a:gd name="connsiteY4" fmla="*/ 2318254 h 3297352"/>
                  <a:gd name="connsiteX5" fmla="*/ 1039483 w 2432649"/>
                  <a:gd name="connsiteY5" fmla="*/ 3241280 h 3297352"/>
                  <a:gd name="connsiteX6" fmla="*/ 1224951 w 2432649"/>
                  <a:gd name="connsiteY6" fmla="*/ 3180895 h 3297352"/>
                  <a:gd name="connsiteX7" fmla="*/ 1224951 w 2432649"/>
                  <a:gd name="connsiteY7" fmla="*/ 3258533 h 3297352"/>
                  <a:gd name="connsiteX8" fmla="*/ 1466491 w 2432649"/>
                  <a:gd name="connsiteY8" fmla="*/ 3142076 h 3297352"/>
                  <a:gd name="connsiteX9" fmla="*/ 1419046 w 2432649"/>
                  <a:gd name="connsiteY9" fmla="*/ 3297352 h 3297352"/>
                  <a:gd name="connsiteX10" fmla="*/ 1639019 w 2432649"/>
                  <a:gd name="connsiteY10" fmla="*/ 3150703 h 3297352"/>
                  <a:gd name="connsiteX11" fmla="*/ 1626080 w 2432649"/>
                  <a:gd name="connsiteY11" fmla="*/ 3271473 h 3297352"/>
                  <a:gd name="connsiteX12" fmla="*/ 1880559 w 2432649"/>
                  <a:gd name="connsiteY12" fmla="*/ 3124824 h 3297352"/>
                  <a:gd name="connsiteX13" fmla="*/ 1962510 w 2432649"/>
                  <a:gd name="connsiteY13" fmla="*/ 3137763 h 3297352"/>
                  <a:gd name="connsiteX14" fmla="*/ 2208363 w 2432649"/>
                  <a:gd name="connsiteY14" fmla="*/ 2922103 h 3297352"/>
                  <a:gd name="connsiteX15" fmla="*/ 2147978 w 2432649"/>
                  <a:gd name="connsiteY15" fmla="*/ 3098944 h 3297352"/>
                  <a:gd name="connsiteX16" fmla="*/ 2221302 w 2432649"/>
                  <a:gd name="connsiteY16" fmla="*/ 3029933 h 3297352"/>
                  <a:gd name="connsiteX17" fmla="*/ 2432649 w 2432649"/>
                  <a:gd name="connsiteY17" fmla="*/ 2119846 h 3297352"/>
                  <a:gd name="connsiteX18" fmla="*/ 2376578 w 2432649"/>
                  <a:gd name="connsiteY18" fmla="*/ 1045857 h 3297352"/>
                  <a:gd name="connsiteX19" fmla="*/ 1858993 w 2432649"/>
                  <a:gd name="connsiteY19" fmla="*/ 161650 h 3297352"/>
                  <a:gd name="connsiteX20" fmla="*/ 1181819 w 2432649"/>
                  <a:gd name="connsiteY20" fmla="*/ 2061 h 3297352"/>
                  <a:gd name="connsiteX21" fmla="*/ 651295 w 2432649"/>
                  <a:gd name="connsiteY21" fmla="*/ 153024 h 3297352"/>
                  <a:gd name="connsiteX22" fmla="*/ 185468 w 2432649"/>
                  <a:gd name="connsiteY22" fmla="*/ 705114 h 3297352"/>
                  <a:gd name="connsiteX23" fmla="*/ 0 w 2432649"/>
                  <a:gd name="connsiteY23" fmla="*/ 1369348 h 3297352"/>
                  <a:gd name="connsiteX24" fmla="*/ 4313 w 2432649"/>
                  <a:gd name="connsiteY24" fmla="*/ 2249242 h 3297352"/>
                  <a:gd name="connsiteX25" fmla="*/ 25880 w 2432649"/>
                  <a:gd name="connsiteY25" fmla="*/ 2676250 h 3297352"/>
                  <a:gd name="connsiteX26" fmla="*/ 94891 w 2432649"/>
                  <a:gd name="connsiteY26" fmla="*/ 2792707 h 3297352"/>
                  <a:gd name="connsiteX27" fmla="*/ 21566 w 2432649"/>
                  <a:gd name="connsiteY27" fmla="*/ 3086005 h 3297352"/>
                  <a:gd name="connsiteX28" fmla="*/ 168215 w 2432649"/>
                  <a:gd name="connsiteY28" fmla="*/ 2883284 h 3297352"/>
                  <a:gd name="connsiteX29" fmla="*/ 116457 w 2432649"/>
                  <a:gd name="connsiteY29" fmla="*/ 3094631 h 3297352"/>
                  <a:gd name="connsiteX30" fmla="*/ 362310 w 2432649"/>
                  <a:gd name="connsiteY30" fmla="*/ 3064439 h 3297352"/>
                  <a:gd name="connsiteX31" fmla="*/ 534838 w 2432649"/>
                  <a:gd name="connsiteY31" fmla="*/ 3012680 h 3297352"/>
                  <a:gd name="connsiteX32" fmla="*/ 685800 w 2432649"/>
                  <a:gd name="connsiteY32" fmla="*/ 2973861 h 3297352"/>
                  <a:gd name="connsiteX33" fmla="*/ 789317 w 2432649"/>
                  <a:gd name="connsiteY33" fmla="*/ 2900537 h 3297352"/>
                  <a:gd name="connsiteX34" fmla="*/ 836763 w 2432649"/>
                  <a:gd name="connsiteY34" fmla="*/ 2559793 h 3297352"/>
                  <a:gd name="connsiteX35" fmla="*/ 720306 w 2432649"/>
                  <a:gd name="connsiteY35" fmla="*/ 2568420 h 3297352"/>
                  <a:gd name="connsiteX36" fmla="*/ 181155 w 2432649"/>
                  <a:gd name="connsiteY36" fmla="*/ 2059461 h 3297352"/>
                  <a:gd name="connsiteX37" fmla="*/ 172529 w 2432649"/>
                  <a:gd name="connsiteY37" fmla="*/ 1813608 h 3297352"/>
                  <a:gd name="connsiteX38" fmla="*/ 336430 w 2432649"/>
                  <a:gd name="connsiteY38" fmla="*/ 959593 h 3297352"/>
                  <a:gd name="connsiteX39" fmla="*/ 526212 w 2432649"/>
                  <a:gd name="connsiteY39" fmla="*/ 666295 h 3297352"/>
                  <a:gd name="connsiteX40" fmla="*/ 707366 w 2432649"/>
                  <a:gd name="connsiteY40" fmla="*/ 532586 h 3297352"/>
                  <a:gd name="connsiteX0" fmla="*/ 707366 w 2432649"/>
                  <a:gd name="connsiteY0" fmla="*/ 532586 h 3297352"/>
                  <a:gd name="connsiteX1" fmla="*/ 1509623 w 2432649"/>
                  <a:gd name="connsiteY1" fmla="*/ 1421107 h 3297352"/>
                  <a:gd name="connsiteX2" fmla="*/ 1565695 w 2432649"/>
                  <a:gd name="connsiteY2" fmla="*/ 1826548 h 3297352"/>
                  <a:gd name="connsiteX3" fmla="*/ 1492370 w 2432649"/>
                  <a:gd name="connsiteY3" fmla="*/ 2106907 h 3297352"/>
                  <a:gd name="connsiteX4" fmla="*/ 1285336 w 2432649"/>
                  <a:gd name="connsiteY4" fmla="*/ 2318254 h 3297352"/>
                  <a:gd name="connsiteX5" fmla="*/ 1039483 w 2432649"/>
                  <a:gd name="connsiteY5" fmla="*/ 3241280 h 3297352"/>
                  <a:gd name="connsiteX6" fmla="*/ 1224951 w 2432649"/>
                  <a:gd name="connsiteY6" fmla="*/ 3180895 h 3297352"/>
                  <a:gd name="connsiteX7" fmla="*/ 1224951 w 2432649"/>
                  <a:gd name="connsiteY7" fmla="*/ 3258533 h 3297352"/>
                  <a:gd name="connsiteX8" fmla="*/ 1466491 w 2432649"/>
                  <a:gd name="connsiteY8" fmla="*/ 3142076 h 3297352"/>
                  <a:gd name="connsiteX9" fmla="*/ 1419046 w 2432649"/>
                  <a:gd name="connsiteY9" fmla="*/ 3297352 h 3297352"/>
                  <a:gd name="connsiteX10" fmla="*/ 1639019 w 2432649"/>
                  <a:gd name="connsiteY10" fmla="*/ 3150703 h 3297352"/>
                  <a:gd name="connsiteX11" fmla="*/ 1626080 w 2432649"/>
                  <a:gd name="connsiteY11" fmla="*/ 3271473 h 3297352"/>
                  <a:gd name="connsiteX12" fmla="*/ 1880559 w 2432649"/>
                  <a:gd name="connsiteY12" fmla="*/ 3124824 h 3297352"/>
                  <a:gd name="connsiteX13" fmla="*/ 1962510 w 2432649"/>
                  <a:gd name="connsiteY13" fmla="*/ 3137763 h 3297352"/>
                  <a:gd name="connsiteX14" fmla="*/ 2208363 w 2432649"/>
                  <a:gd name="connsiteY14" fmla="*/ 2922103 h 3297352"/>
                  <a:gd name="connsiteX15" fmla="*/ 2147978 w 2432649"/>
                  <a:gd name="connsiteY15" fmla="*/ 3098944 h 3297352"/>
                  <a:gd name="connsiteX16" fmla="*/ 2221302 w 2432649"/>
                  <a:gd name="connsiteY16" fmla="*/ 3029933 h 3297352"/>
                  <a:gd name="connsiteX17" fmla="*/ 2432649 w 2432649"/>
                  <a:gd name="connsiteY17" fmla="*/ 2119846 h 3297352"/>
                  <a:gd name="connsiteX18" fmla="*/ 2376578 w 2432649"/>
                  <a:gd name="connsiteY18" fmla="*/ 1045857 h 3297352"/>
                  <a:gd name="connsiteX19" fmla="*/ 1858993 w 2432649"/>
                  <a:gd name="connsiteY19" fmla="*/ 161650 h 3297352"/>
                  <a:gd name="connsiteX20" fmla="*/ 1181819 w 2432649"/>
                  <a:gd name="connsiteY20" fmla="*/ 2061 h 3297352"/>
                  <a:gd name="connsiteX21" fmla="*/ 651295 w 2432649"/>
                  <a:gd name="connsiteY21" fmla="*/ 153024 h 3297352"/>
                  <a:gd name="connsiteX22" fmla="*/ 185468 w 2432649"/>
                  <a:gd name="connsiteY22" fmla="*/ 705114 h 3297352"/>
                  <a:gd name="connsiteX23" fmla="*/ 0 w 2432649"/>
                  <a:gd name="connsiteY23" fmla="*/ 1369348 h 3297352"/>
                  <a:gd name="connsiteX24" fmla="*/ 4313 w 2432649"/>
                  <a:gd name="connsiteY24" fmla="*/ 2249242 h 3297352"/>
                  <a:gd name="connsiteX25" fmla="*/ 25880 w 2432649"/>
                  <a:gd name="connsiteY25" fmla="*/ 2676250 h 3297352"/>
                  <a:gd name="connsiteX26" fmla="*/ 94891 w 2432649"/>
                  <a:gd name="connsiteY26" fmla="*/ 2792707 h 3297352"/>
                  <a:gd name="connsiteX27" fmla="*/ 21566 w 2432649"/>
                  <a:gd name="connsiteY27" fmla="*/ 3086005 h 3297352"/>
                  <a:gd name="connsiteX28" fmla="*/ 168215 w 2432649"/>
                  <a:gd name="connsiteY28" fmla="*/ 2883284 h 3297352"/>
                  <a:gd name="connsiteX29" fmla="*/ 116457 w 2432649"/>
                  <a:gd name="connsiteY29" fmla="*/ 3094631 h 3297352"/>
                  <a:gd name="connsiteX30" fmla="*/ 362310 w 2432649"/>
                  <a:gd name="connsiteY30" fmla="*/ 3064439 h 3297352"/>
                  <a:gd name="connsiteX31" fmla="*/ 534838 w 2432649"/>
                  <a:gd name="connsiteY31" fmla="*/ 3012680 h 3297352"/>
                  <a:gd name="connsiteX32" fmla="*/ 685800 w 2432649"/>
                  <a:gd name="connsiteY32" fmla="*/ 2973861 h 3297352"/>
                  <a:gd name="connsiteX33" fmla="*/ 789317 w 2432649"/>
                  <a:gd name="connsiteY33" fmla="*/ 2900537 h 3297352"/>
                  <a:gd name="connsiteX34" fmla="*/ 836763 w 2432649"/>
                  <a:gd name="connsiteY34" fmla="*/ 2559793 h 3297352"/>
                  <a:gd name="connsiteX35" fmla="*/ 720306 w 2432649"/>
                  <a:gd name="connsiteY35" fmla="*/ 2568420 h 3297352"/>
                  <a:gd name="connsiteX36" fmla="*/ 181155 w 2432649"/>
                  <a:gd name="connsiteY36" fmla="*/ 2059461 h 3297352"/>
                  <a:gd name="connsiteX37" fmla="*/ 172529 w 2432649"/>
                  <a:gd name="connsiteY37" fmla="*/ 1813608 h 3297352"/>
                  <a:gd name="connsiteX38" fmla="*/ 336430 w 2432649"/>
                  <a:gd name="connsiteY38" fmla="*/ 959593 h 3297352"/>
                  <a:gd name="connsiteX39" fmla="*/ 526212 w 2432649"/>
                  <a:gd name="connsiteY39" fmla="*/ 666295 h 3297352"/>
                  <a:gd name="connsiteX40" fmla="*/ 707366 w 2432649"/>
                  <a:gd name="connsiteY40" fmla="*/ 532586 h 3297352"/>
                  <a:gd name="connsiteX0" fmla="*/ 707366 w 2432649"/>
                  <a:gd name="connsiteY0" fmla="*/ 532586 h 3297352"/>
                  <a:gd name="connsiteX1" fmla="*/ 1509623 w 2432649"/>
                  <a:gd name="connsiteY1" fmla="*/ 1421107 h 3297352"/>
                  <a:gd name="connsiteX2" fmla="*/ 1565695 w 2432649"/>
                  <a:gd name="connsiteY2" fmla="*/ 1826548 h 3297352"/>
                  <a:gd name="connsiteX3" fmla="*/ 1492370 w 2432649"/>
                  <a:gd name="connsiteY3" fmla="*/ 2106907 h 3297352"/>
                  <a:gd name="connsiteX4" fmla="*/ 1285336 w 2432649"/>
                  <a:gd name="connsiteY4" fmla="*/ 2318254 h 3297352"/>
                  <a:gd name="connsiteX5" fmla="*/ 1039483 w 2432649"/>
                  <a:gd name="connsiteY5" fmla="*/ 3241280 h 3297352"/>
                  <a:gd name="connsiteX6" fmla="*/ 1224951 w 2432649"/>
                  <a:gd name="connsiteY6" fmla="*/ 3180895 h 3297352"/>
                  <a:gd name="connsiteX7" fmla="*/ 1224951 w 2432649"/>
                  <a:gd name="connsiteY7" fmla="*/ 3258533 h 3297352"/>
                  <a:gd name="connsiteX8" fmla="*/ 1466491 w 2432649"/>
                  <a:gd name="connsiteY8" fmla="*/ 3142076 h 3297352"/>
                  <a:gd name="connsiteX9" fmla="*/ 1419046 w 2432649"/>
                  <a:gd name="connsiteY9" fmla="*/ 3297352 h 3297352"/>
                  <a:gd name="connsiteX10" fmla="*/ 1639019 w 2432649"/>
                  <a:gd name="connsiteY10" fmla="*/ 3150703 h 3297352"/>
                  <a:gd name="connsiteX11" fmla="*/ 1626080 w 2432649"/>
                  <a:gd name="connsiteY11" fmla="*/ 3271473 h 3297352"/>
                  <a:gd name="connsiteX12" fmla="*/ 1880559 w 2432649"/>
                  <a:gd name="connsiteY12" fmla="*/ 3124824 h 3297352"/>
                  <a:gd name="connsiteX13" fmla="*/ 1962510 w 2432649"/>
                  <a:gd name="connsiteY13" fmla="*/ 3137763 h 3297352"/>
                  <a:gd name="connsiteX14" fmla="*/ 2208363 w 2432649"/>
                  <a:gd name="connsiteY14" fmla="*/ 2922103 h 3297352"/>
                  <a:gd name="connsiteX15" fmla="*/ 2147978 w 2432649"/>
                  <a:gd name="connsiteY15" fmla="*/ 3098944 h 3297352"/>
                  <a:gd name="connsiteX16" fmla="*/ 2221302 w 2432649"/>
                  <a:gd name="connsiteY16" fmla="*/ 3029933 h 3297352"/>
                  <a:gd name="connsiteX17" fmla="*/ 2432649 w 2432649"/>
                  <a:gd name="connsiteY17" fmla="*/ 2119846 h 3297352"/>
                  <a:gd name="connsiteX18" fmla="*/ 2376578 w 2432649"/>
                  <a:gd name="connsiteY18" fmla="*/ 1045857 h 3297352"/>
                  <a:gd name="connsiteX19" fmla="*/ 1858993 w 2432649"/>
                  <a:gd name="connsiteY19" fmla="*/ 161650 h 3297352"/>
                  <a:gd name="connsiteX20" fmla="*/ 1181819 w 2432649"/>
                  <a:gd name="connsiteY20" fmla="*/ 2061 h 3297352"/>
                  <a:gd name="connsiteX21" fmla="*/ 651295 w 2432649"/>
                  <a:gd name="connsiteY21" fmla="*/ 153024 h 3297352"/>
                  <a:gd name="connsiteX22" fmla="*/ 185468 w 2432649"/>
                  <a:gd name="connsiteY22" fmla="*/ 705114 h 3297352"/>
                  <a:gd name="connsiteX23" fmla="*/ 0 w 2432649"/>
                  <a:gd name="connsiteY23" fmla="*/ 1369348 h 3297352"/>
                  <a:gd name="connsiteX24" fmla="*/ 4313 w 2432649"/>
                  <a:gd name="connsiteY24" fmla="*/ 2249242 h 3297352"/>
                  <a:gd name="connsiteX25" fmla="*/ 25880 w 2432649"/>
                  <a:gd name="connsiteY25" fmla="*/ 2676250 h 3297352"/>
                  <a:gd name="connsiteX26" fmla="*/ 94891 w 2432649"/>
                  <a:gd name="connsiteY26" fmla="*/ 2792707 h 3297352"/>
                  <a:gd name="connsiteX27" fmla="*/ 21566 w 2432649"/>
                  <a:gd name="connsiteY27" fmla="*/ 3086005 h 3297352"/>
                  <a:gd name="connsiteX28" fmla="*/ 168215 w 2432649"/>
                  <a:gd name="connsiteY28" fmla="*/ 2883284 h 3297352"/>
                  <a:gd name="connsiteX29" fmla="*/ 116457 w 2432649"/>
                  <a:gd name="connsiteY29" fmla="*/ 3094631 h 3297352"/>
                  <a:gd name="connsiteX30" fmla="*/ 362310 w 2432649"/>
                  <a:gd name="connsiteY30" fmla="*/ 3064439 h 3297352"/>
                  <a:gd name="connsiteX31" fmla="*/ 534838 w 2432649"/>
                  <a:gd name="connsiteY31" fmla="*/ 3012680 h 3297352"/>
                  <a:gd name="connsiteX32" fmla="*/ 685800 w 2432649"/>
                  <a:gd name="connsiteY32" fmla="*/ 2973861 h 3297352"/>
                  <a:gd name="connsiteX33" fmla="*/ 789317 w 2432649"/>
                  <a:gd name="connsiteY33" fmla="*/ 2900537 h 3297352"/>
                  <a:gd name="connsiteX34" fmla="*/ 836763 w 2432649"/>
                  <a:gd name="connsiteY34" fmla="*/ 2559793 h 3297352"/>
                  <a:gd name="connsiteX35" fmla="*/ 720306 w 2432649"/>
                  <a:gd name="connsiteY35" fmla="*/ 2568420 h 3297352"/>
                  <a:gd name="connsiteX36" fmla="*/ 181155 w 2432649"/>
                  <a:gd name="connsiteY36" fmla="*/ 2059461 h 3297352"/>
                  <a:gd name="connsiteX37" fmla="*/ 172529 w 2432649"/>
                  <a:gd name="connsiteY37" fmla="*/ 1813608 h 3297352"/>
                  <a:gd name="connsiteX38" fmla="*/ 336430 w 2432649"/>
                  <a:gd name="connsiteY38" fmla="*/ 959593 h 3297352"/>
                  <a:gd name="connsiteX39" fmla="*/ 526212 w 2432649"/>
                  <a:gd name="connsiteY39" fmla="*/ 666295 h 3297352"/>
                  <a:gd name="connsiteX40" fmla="*/ 707366 w 2432649"/>
                  <a:gd name="connsiteY40" fmla="*/ 532586 h 3297352"/>
                  <a:gd name="connsiteX0" fmla="*/ 723309 w 2448592"/>
                  <a:gd name="connsiteY0" fmla="*/ 532586 h 3297352"/>
                  <a:gd name="connsiteX1" fmla="*/ 1525566 w 2448592"/>
                  <a:gd name="connsiteY1" fmla="*/ 1421107 h 3297352"/>
                  <a:gd name="connsiteX2" fmla="*/ 1581638 w 2448592"/>
                  <a:gd name="connsiteY2" fmla="*/ 1826548 h 3297352"/>
                  <a:gd name="connsiteX3" fmla="*/ 1508313 w 2448592"/>
                  <a:gd name="connsiteY3" fmla="*/ 2106907 h 3297352"/>
                  <a:gd name="connsiteX4" fmla="*/ 1301279 w 2448592"/>
                  <a:gd name="connsiteY4" fmla="*/ 2318254 h 3297352"/>
                  <a:gd name="connsiteX5" fmla="*/ 1055426 w 2448592"/>
                  <a:gd name="connsiteY5" fmla="*/ 3241280 h 3297352"/>
                  <a:gd name="connsiteX6" fmla="*/ 1240894 w 2448592"/>
                  <a:gd name="connsiteY6" fmla="*/ 3180895 h 3297352"/>
                  <a:gd name="connsiteX7" fmla="*/ 1240894 w 2448592"/>
                  <a:gd name="connsiteY7" fmla="*/ 3258533 h 3297352"/>
                  <a:gd name="connsiteX8" fmla="*/ 1482434 w 2448592"/>
                  <a:gd name="connsiteY8" fmla="*/ 3142076 h 3297352"/>
                  <a:gd name="connsiteX9" fmla="*/ 1434989 w 2448592"/>
                  <a:gd name="connsiteY9" fmla="*/ 3297352 h 3297352"/>
                  <a:gd name="connsiteX10" fmla="*/ 1654962 w 2448592"/>
                  <a:gd name="connsiteY10" fmla="*/ 3150703 h 3297352"/>
                  <a:gd name="connsiteX11" fmla="*/ 1642023 w 2448592"/>
                  <a:gd name="connsiteY11" fmla="*/ 3271473 h 3297352"/>
                  <a:gd name="connsiteX12" fmla="*/ 1896502 w 2448592"/>
                  <a:gd name="connsiteY12" fmla="*/ 3124824 h 3297352"/>
                  <a:gd name="connsiteX13" fmla="*/ 1978453 w 2448592"/>
                  <a:gd name="connsiteY13" fmla="*/ 3137763 h 3297352"/>
                  <a:gd name="connsiteX14" fmla="*/ 2224306 w 2448592"/>
                  <a:gd name="connsiteY14" fmla="*/ 2922103 h 3297352"/>
                  <a:gd name="connsiteX15" fmla="*/ 2163921 w 2448592"/>
                  <a:gd name="connsiteY15" fmla="*/ 3098944 h 3297352"/>
                  <a:gd name="connsiteX16" fmla="*/ 2237245 w 2448592"/>
                  <a:gd name="connsiteY16" fmla="*/ 3029933 h 3297352"/>
                  <a:gd name="connsiteX17" fmla="*/ 2448592 w 2448592"/>
                  <a:gd name="connsiteY17" fmla="*/ 2119846 h 3297352"/>
                  <a:gd name="connsiteX18" fmla="*/ 2392521 w 2448592"/>
                  <a:gd name="connsiteY18" fmla="*/ 1045857 h 3297352"/>
                  <a:gd name="connsiteX19" fmla="*/ 1874936 w 2448592"/>
                  <a:gd name="connsiteY19" fmla="*/ 161650 h 3297352"/>
                  <a:gd name="connsiteX20" fmla="*/ 1197762 w 2448592"/>
                  <a:gd name="connsiteY20" fmla="*/ 2061 h 3297352"/>
                  <a:gd name="connsiteX21" fmla="*/ 667238 w 2448592"/>
                  <a:gd name="connsiteY21" fmla="*/ 153024 h 3297352"/>
                  <a:gd name="connsiteX22" fmla="*/ 201411 w 2448592"/>
                  <a:gd name="connsiteY22" fmla="*/ 705114 h 3297352"/>
                  <a:gd name="connsiteX23" fmla="*/ 15943 w 2448592"/>
                  <a:gd name="connsiteY23" fmla="*/ 1369348 h 3297352"/>
                  <a:gd name="connsiteX24" fmla="*/ 20256 w 2448592"/>
                  <a:gd name="connsiteY24" fmla="*/ 2249242 h 3297352"/>
                  <a:gd name="connsiteX25" fmla="*/ 41823 w 2448592"/>
                  <a:gd name="connsiteY25" fmla="*/ 2676250 h 3297352"/>
                  <a:gd name="connsiteX26" fmla="*/ 110834 w 2448592"/>
                  <a:gd name="connsiteY26" fmla="*/ 2792707 h 3297352"/>
                  <a:gd name="connsiteX27" fmla="*/ 37509 w 2448592"/>
                  <a:gd name="connsiteY27" fmla="*/ 3086005 h 3297352"/>
                  <a:gd name="connsiteX28" fmla="*/ 184158 w 2448592"/>
                  <a:gd name="connsiteY28" fmla="*/ 2883284 h 3297352"/>
                  <a:gd name="connsiteX29" fmla="*/ 132400 w 2448592"/>
                  <a:gd name="connsiteY29" fmla="*/ 3094631 h 3297352"/>
                  <a:gd name="connsiteX30" fmla="*/ 378253 w 2448592"/>
                  <a:gd name="connsiteY30" fmla="*/ 3064439 h 3297352"/>
                  <a:gd name="connsiteX31" fmla="*/ 550781 w 2448592"/>
                  <a:gd name="connsiteY31" fmla="*/ 3012680 h 3297352"/>
                  <a:gd name="connsiteX32" fmla="*/ 701743 w 2448592"/>
                  <a:gd name="connsiteY32" fmla="*/ 2973861 h 3297352"/>
                  <a:gd name="connsiteX33" fmla="*/ 805260 w 2448592"/>
                  <a:gd name="connsiteY33" fmla="*/ 2900537 h 3297352"/>
                  <a:gd name="connsiteX34" fmla="*/ 852706 w 2448592"/>
                  <a:gd name="connsiteY34" fmla="*/ 2559793 h 3297352"/>
                  <a:gd name="connsiteX35" fmla="*/ 736249 w 2448592"/>
                  <a:gd name="connsiteY35" fmla="*/ 2568420 h 3297352"/>
                  <a:gd name="connsiteX36" fmla="*/ 197098 w 2448592"/>
                  <a:gd name="connsiteY36" fmla="*/ 2059461 h 3297352"/>
                  <a:gd name="connsiteX37" fmla="*/ 188472 w 2448592"/>
                  <a:gd name="connsiteY37" fmla="*/ 1813608 h 3297352"/>
                  <a:gd name="connsiteX38" fmla="*/ 352373 w 2448592"/>
                  <a:gd name="connsiteY38" fmla="*/ 959593 h 3297352"/>
                  <a:gd name="connsiteX39" fmla="*/ 542155 w 2448592"/>
                  <a:gd name="connsiteY39" fmla="*/ 666295 h 3297352"/>
                  <a:gd name="connsiteX40" fmla="*/ 723309 w 2448592"/>
                  <a:gd name="connsiteY40" fmla="*/ 532586 h 3297352"/>
                  <a:gd name="connsiteX0" fmla="*/ 728478 w 2453761"/>
                  <a:gd name="connsiteY0" fmla="*/ 532586 h 3297352"/>
                  <a:gd name="connsiteX1" fmla="*/ 1530735 w 2453761"/>
                  <a:gd name="connsiteY1" fmla="*/ 1421107 h 3297352"/>
                  <a:gd name="connsiteX2" fmla="*/ 1586807 w 2453761"/>
                  <a:gd name="connsiteY2" fmla="*/ 1826548 h 3297352"/>
                  <a:gd name="connsiteX3" fmla="*/ 1513482 w 2453761"/>
                  <a:gd name="connsiteY3" fmla="*/ 2106907 h 3297352"/>
                  <a:gd name="connsiteX4" fmla="*/ 1306448 w 2453761"/>
                  <a:gd name="connsiteY4" fmla="*/ 2318254 h 3297352"/>
                  <a:gd name="connsiteX5" fmla="*/ 1060595 w 2453761"/>
                  <a:gd name="connsiteY5" fmla="*/ 3241280 h 3297352"/>
                  <a:gd name="connsiteX6" fmla="*/ 1246063 w 2453761"/>
                  <a:gd name="connsiteY6" fmla="*/ 3180895 h 3297352"/>
                  <a:gd name="connsiteX7" fmla="*/ 1246063 w 2453761"/>
                  <a:gd name="connsiteY7" fmla="*/ 3258533 h 3297352"/>
                  <a:gd name="connsiteX8" fmla="*/ 1487603 w 2453761"/>
                  <a:gd name="connsiteY8" fmla="*/ 3142076 h 3297352"/>
                  <a:gd name="connsiteX9" fmla="*/ 1440158 w 2453761"/>
                  <a:gd name="connsiteY9" fmla="*/ 3297352 h 3297352"/>
                  <a:gd name="connsiteX10" fmla="*/ 1660131 w 2453761"/>
                  <a:gd name="connsiteY10" fmla="*/ 3150703 h 3297352"/>
                  <a:gd name="connsiteX11" fmla="*/ 1647192 w 2453761"/>
                  <a:gd name="connsiteY11" fmla="*/ 3271473 h 3297352"/>
                  <a:gd name="connsiteX12" fmla="*/ 1901671 w 2453761"/>
                  <a:gd name="connsiteY12" fmla="*/ 3124824 h 3297352"/>
                  <a:gd name="connsiteX13" fmla="*/ 1983622 w 2453761"/>
                  <a:gd name="connsiteY13" fmla="*/ 3137763 h 3297352"/>
                  <a:gd name="connsiteX14" fmla="*/ 2229475 w 2453761"/>
                  <a:gd name="connsiteY14" fmla="*/ 2922103 h 3297352"/>
                  <a:gd name="connsiteX15" fmla="*/ 2169090 w 2453761"/>
                  <a:gd name="connsiteY15" fmla="*/ 3098944 h 3297352"/>
                  <a:gd name="connsiteX16" fmla="*/ 2242414 w 2453761"/>
                  <a:gd name="connsiteY16" fmla="*/ 3029933 h 3297352"/>
                  <a:gd name="connsiteX17" fmla="*/ 2453761 w 2453761"/>
                  <a:gd name="connsiteY17" fmla="*/ 2119846 h 3297352"/>
                  <a:gd name="connsiteX18" fmla="*/ 2397690 w 2453761"/>
                  <a:gd name="connsiteY18" fmla="*/ 1045857 h 3297352"/>
                  <a:gd name="connsiteX19" fmla="*/ 1880105 w 2453761"/>
                  <a:gd name="connsiteY19" fmla="*/ 161650 h 3297352"/>
                  <a:gd name="connsiteX20" fmla="*/ 1202931 w 2453761"/>
                  <a:gd name="connsiteY20" fmla="*/ 2061 h 3297352"/>
                  <a:gd name="connsiteX21" fmla="*/ 672407 w 2453761"/>
                  <a:gd name="connsiteY21" fmla="*/ 153024 h 3297352"/>
                  <a:gd name="connsiteX22" fmla="*/ 206580 w 2453761"/>
                  <a:gd name="connsiteY22" fmla="*/ 705114 h 3297352"/>
                  <a:gd name="connsiteX23" fmla="*/ 21112 w 2453761"/>
                  <a:gd name="connsiteY23" fmla="*/ 1369348 h 3297352"/>
                  <a:gd name="connsiteX24" fmla="*/ 25425 w 2453761"/>
                  <a:gd name="connsiteY24" fmla="*/ 2249242 h 3297352"/>
                  <a:gd name="connsiteX25" fmla="*/ 46992 w 2453761"/>
                  <a:gd name="connsiteY25" fmla="*/ 2676250 h 3297352"/>
                  <a:gd name="connsiteX26" fmla="*/ 116003 w 2453761"/>
                  <a:gd name="connsiteY26" fmla="*/ 2792707 h 3297352"/>
                  <a:gd name="connsiteX27" fmla="*/ 42678 w 2453761"/>
                  <a:gd name="connsiteY27" fmla="*/ 3086005 h 3297352"/>
                  <a:gd name="connsiteX28" fmla="*/ 189327 w 2453761"/>
                  <a:gd name="connsiteY28" fmla="*/ 2883284 h 3297352"/>
                  <a:gd name="connsiteX29" fmla="*/ 137569 w 2453761"/>
                  <a:gd name="connsiteY29" fmla="*/ 3094631 h 3297352"/>
                  <a:gd name="connsiteX30" fmla="*/ 383422 w 2453761"/>
                  <a:gd name="connsiteY30" fmla="*/ 3064439 h 3297352"/>
                  <a:gd name="connsiteX31" fmla="*/ 555950 w 2453761"/>
                  <a:gd name="connsiteY31" fmla="*/ 3012680 h 3297352"/>
                  <a:gd name="connsiteX32" fmla="*/ 706912 w 2453761"/>
                  <a:gd name="connsiteY32" fmla="*/ 2973861 h 3297352"/>
                  <a:gd name="connsiteX33" fmla="*/ 810429 w 2453761"/>
                  <a:gd name="connsiteY33" fmla="*/ 2900537 h 3297352"/>
                  <a:gd name="connsiteX34" fmla="*/ 857875 w 2453761"/>
                  <a:gd name="connsiteY34" fmla="*/ 2559793 h 3297352"/>
                  <a:gd name="connsiteX35" fmla="*/ 741418 w 2453761"/>
                  <a:gd name="connsiteY35" fmla="*/ 2568420 h 3297352"/>
                  <a:gd name="connsiteX36" fmla="*/ 202267 w 2453761"/>
                  <a:gd name="connsiteY36" fmla="*/ 2059461 h 3297352"/>
                  <a:gd name="connsiteX37" fmla="*/ 193641 w 2453761"/>
                  <a:gd name="connsiteY37" fmla="*/ 1813608 h 3297352"/>
                  <a:gd name="connsiteX38" fmla="*/ 357542 w 2453761"/>
                  <a:gd name="connsiteY38" fmla="*/ 959593 h 3297352"/>
                  <a:gd name="connsiteX39" fmla="*/ 547324 w 2453761"/>
                  <a:gd name="connsiteY39" fmla="*/ 666295 h 3297352"/>
                  <a:gd name="connsiteX40" fmla="*/ 728478 w 2453761"/>
                  <a:gd name="connsiteY40" fmla="*/ 532586 h 3297352"/>
                  <a:gd name="connsiteX0" fmla="*/ 728478 w 2453803"/>
                  <a:gd name="connsiteY0" fmla="*/ 532586 h 3297352"/>
                  <a:gd name="connsiteX1" fmla="*/ 1530735 w 2453803"/>
                  <a:gd name="connsiteY1" fmla="*/ 1421107 h 3297352"/>
                  <a:gd name="connsiteX2" fmla="*/ 1586807 w 2453803"/>
                  <a:gd name="connsiteY2" fmla="*/ 1826548 h 3297352"/>
                  <a:gd name="connsiteX3" fmla="*/ 1513482 w 2453803"/>
                  <a:gd name="connsiteY3" fmla="*/ 2106907 h 3297352"/>
                  <a:gd name="connsiteX4" fmla="*/ 1306448 w 2453803"/>
                  <a:gd name="connsiteY4" fmla="*/ 2318254 h 3297352"/>
                  <a:gd name="connsiteX5" fmla="*/ 1060595 w 2453803"/>
                  <a:gd name="connsiteY5" fmla="*/ 3241280 h 3297352"/>
                  <a:gd name="connsiteX6" fmla="*/ 1246063 w 2453803"/>
                  <a:gd name="connsiteY6" fmla="*/ 3180895 h 3297352"/>
                  <a:gd name="connsiteX7" fmla="*/ 1246063 w 2453803"/>
                  <a:gd name="connsiteY7" fmla="*/ 3258533 h 3297352"/>
                  <a:gd name="connsiteX8" fmla="*/ 1487603 w 2453803"/>
                  <a:gd name="connsiteY8" fmla="*/ 3142076 h 3297352"/>
                  <a:gd name="connsiteX9" fmla="*/ 1440158 w 2453803"/>
                  <a:gd name="connsiteY9" fmla="*/ 3297352 h 3297352"/>
                  <a:gd name="connsiteX10" fmla="*/ 1660131 w 2453803"/>
                  <a:gd name="connsiteY10" fmla="*/ 3150703 h 3297352"/>
                  <a:gd name="connsiteX11" fmla="*/ 1647192 w 2453803"/>
                  <a:gd name="connsiteY11" fmla="*/ 3271473 h 3297352"/>
                  <a:gd name="connsiteX12" fmla="*/ 1901671 w 2453803"/>
                  <a:gd name="connsiteY12" fmla="*/ 3124824 h 3297352"/>
                  <a:gd name="connsiteX13" fmla="*/ 1983622 w 2453803"/>
                  <a:gd name="connsiteY13" fmla="*/ 3137763 h 3297352"/>
                  <a:gd name="connsiteX14" fmla="*/ 2229475 w 2453803"/>
                  <a:gd name="connsiteY14" fmla="*/ 2922103 h 3297352"/>
                  <a:gd name="connsiteX15" fmla="*/ 2169090 w 2453803"/>
                  <a:gd name="connsiteY15" fmla="*/ 3098944 h 3297352"/>
                  <a:gd name="connsiteX16" fmla="*/ 2242414 w 2453803"/>
                  <a:gd name="connsiteY16" fmla="*/ 3029933 h 3297352"/>
                  <a:gd name="connsiteX17" fmla="*/ 2453761 w 2453803"/>
                  <a:gd name="connsiteY17" fmla="*/ 2119846 h 3297352"/>
                  <a:gd name="connsiteX18" fmla="*/ 2397690 w 2453803"/>
                  <a:gd name="connsiteY18" fmla="*/ 1045857 h 3297352"/>
                  <a:gd name="connsiteX19" fmla="*/ 1880105 w 2453803"/>
                  <a:gd name="connsiteY19" fmla="*/ 161650 h 3297352"/>
                  <a:gd name="connsiteX20" fmla="*/ 1202931 w 2453803"/>
                  <a:gd name="connsiteY20" fmla="*/ 2061 h 3297352"/>
                  <a:gd name="connsiteX21" fmla="*/ 672407 w 2453803"/>
                  <a:gd name="connsiteY21" fmla="*/ 153024 h 3297352"/>
                  <a:gd name="connsiteX22" fmla="*/ 206580 w 2453803"/>
                  <a:gd name="connsiteY22" fmla="*/ 705114 h 3297352"/>
                  <a:gd name="connsiteX23" fmla="*/ 21112 w 2453803"/>
                  <a:gd name="connsiteY23" fmla="*/ 1369348 h 3297352"/>
                  <a:gd name="connsiteX24" fmla="*/ 25425 w 2453803"/>
                  <a:gd name="connsiteY24" fmla="*/ 2249242 h 3297352"/>
                  <a:gd name="connsiteX25" fmla="*/ 46992 w 2453803"/>
                  <a:gd name="connsiteY25" fmla="*/ 2676250 h 3297352"/>
                  <a:gd name="connsiteX26" fmla="*/ 116003 w 2453803"/>
                  <a:gd name="connsiteY26" fmla="*/ 2792707 h 3297352"/>
                  <a:gd name="connsiteX27" fmla="*/ 42678 w 2453803"/>
                  <a:gd name="connsiteY27" fmla="*/ 3086005 h 3297352"/>
                  <a:gd name="connsiteX28" fmla="*/ 189327 w 2453803"/>
                  <a:gd name="connsiteY28" fmla="*/ 2883284 h 3297352"/>
                  <a:gd name="connsiteX29" fmla="*/ 137569 w 2453803"/>
                  <a:gd name="connsiteY29" fmla="*/ 3094631 h 3297352"/>
                  <a:gd name="connsiteX30" fmla="*/ 383422 w 2453803"/>
                  <a:gd name="connsiteY30" fmla="*/ 3064439 h 3297352"/>
                  <a:gd name="connsiteX31" fmla="*/ 555950 w 2453803"/>
                  <a:gd name="connsiteY31" fmla="*/ 3012680 h 3297352"/>
                  <a:gd name="connsiteX32" fmla="*/ 706912 w 2453803"/>
                  <a:gd name="connsiteY32" fmla="*/ 2973861 h 3297352"/>
                  <a:gd name="connsiteX33" fmla="*/ 810429 w 2453803"/>
                  <a:gd name="connsiteY33" fmla="*/ 2900537 h 3297352"/>
                  <a:gd name="connsiteX34" fmla="*/ 857875 w 2453803"/>
                  <a:gd name="connsiteY34" fmla="*/ 2559793 h 3297352"/>
                  <a:gd name="connsiteX35" fmla="*/ 741418 w 2453803"/>
                  <a:gd name="connsiteY35" fmla="*/ 2568420 h 3297352"/>
                  <a:gd name="connsiteX36" fmla="*/ 202267 w 2453803"/>
                  <a:gd name="connsiteY36" fmla="*/ 2059461 h 3297352"/>
                  <a:gd name="connsiteX37" fmla="*/ 193641 w 2453803"/>
                  <a:gd name="connsiteY37" fmla="*/ 1813608 h 3297352"/>
                  <a:gd name="connsiteX38" fmla="*/ 357542 w 2453803"/>
                  <a:gd name="connsiteY38" fmla="*/ 959593 h 3297352"/>
                  <a:gd name="connsiteX39" fmla="*/ 547324 w 2453803"/>
                  <a:gd name="connsiteY39" fmla="*/ 666295 h 3297352"/>
                  <a:gd name="connsiteX40" fmla="*/ 728478 w 2453803"/>
                  <a:gd name="connsiteY40" fmla="*/ 532586 h 3297352"/>
                  <a:gd name="connsiteX0" fmla="*/ 728478 w 2454014"/>
                  <a:gd name="connsiteY0" fmla="*/ 532586 h 3297352"/>
                  <a:gd name="connsiteX1" fmla="*/ 1530735 w 2454014"/>
                  <a:gd name="connsiteY1" fmla="*/ 1421107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30735 w 2454014"/>
                  <a:gd name="connsiteY1" fmla="*/ 1421107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66501 w 2454014"/>
                  <a:gd name="connsiteY34" fmla="*/ 254038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66501 w 2454014"/>
                  <a:gd name="connsiteY34" fmla="*/ 254038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66501 w 2454014"/>
                  <a:gd name="connsiteY34" fmla="*/ 254038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36308 w 2454014"/>
                  <a:gd name="connsiteY34" fmla="*/ 255332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36308 w 2454014"/>
                  <a:gd name="connsiteY34" fmla="*/ 255332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0621 w 2454014"/>
                  <a:gd name="connsiteY34" fmla="*/ 2572731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2777 w 2454014"/>
                  <a:gd name="connsiteY34" fmla="*/ 2574887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2777 w 2454014"/>
                  <a:gd name="connsiteY34" fmla="*/ 2574887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2777 w 2454014"/>
                  <a:gd name="connsiteY34" fmla="*/ 2574887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2777 w 2454014"/>
                  <a:gd name="connsiteY34" fmla="*/ 2574887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2777 w 2454014"/>
                  <a:gd name="connsiteY34" fmla="*/ 2574887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54014" h="3297352">
                    <a:moveTo>
                      <a:pt x="728478" y="532586"/>
                    </a:moveTo>
                    <a:cubicBezTo>
                      <a:pt x="974331" y="945217"/>
                      <a:pt x="1297822" y="1111994"/>
                      <a:pt x="1565241" y="1408168"/>
                    </a:cubicBezTo>
                    <a:lnTo>
                      <a:pt x="1586807" y="1826548"/>
                    </a:lnTo>
                    <a:cubicBezTo>
                      <a:pt x="1562365" y="1920001"/>
                      <a:pt x="1559490" y="1998358"/>
                      <a:pt x="1513482" y="2106907"/>
                    </a:cubicBezTo>
                    <a:cubicBezTo>
                      <a:pt x="1463881" y="2203236"/>
                      <a:pt x="1431531" y="2252118"/>
                      <a:pt x="1306448" y="2329037"/>
                    </a:cubicBezTo>
                    <a:lnTo>
                      <a:pt x="1060595" y="3241280"/>
                    </a:lnTo>
                    <a:lnTo>
                      <a:pt x="1246063" y="3180895"/>
                    </a:lnTo>
                    <a:lnTo>
                      <a:pt x="1246063" y="3258533"/>
                    </a:lnTo>
                    <a:lnTo>
                      <a:pt x="1487603" y="3142076"/>
                    </a:lnTo>
                    <a:lnTo>
                      <a:pt x="1440158" y="3297352"/>
                    </a:lnTo>
                    <a:lnTo>
                      <a:pt x="1660131" y="3150703"/>
                    </a:lnTo>
                    <a:lnTo>
                      <a:pt x="1647192" y="3271473"/>
                    </a:lnTo>
                    <a:lnTo>
                      <a:pt x="1901671" y="3124824"/>
                    </a:lnTo>
                    <a:lnTo>
                      <a:pt x="1983622" y="3137763"/>
                    </a:lnTo>
                    <a:lnTo>
                      <a:pt x="2229475" y="2922103"/>
                    </a:lnTo>
                    <a:lnTo>
                      <a:pt x="2169090" y="3098944"/>
                    </a:lnTo>
                    <a:lnTo>
                      <a:pt x="2242414" y="3029933"/>
                    </a:lnTo>
                    <a:cubicBezTo>
                      <a:pt x="2437946" y="2623054"/>
                      <a:pt x="2456637" y="2742385"/>
                      <a:pt x="2453761" y="2119846"/>
                    </a:cubicBezTo>
                    <a:lnTo>
                      <a:pt x="2397690" y="1045857"/>
                    </a:lnTo>
                    <a:cubicBezTo>
                      <a:pt x="2225162" y="751121"/>
                      <a:pt x="2320052" y="400314"/>
                      <a:pt x="1880105" y="161650"/>
                    </a:cubicBezTo>
                    <a:cubicBezTo>
                      <a:pt x="1602621" y="-20942"/>
                      <a:pt x="1463162" y="-815"/>
                      <a:pt x="1202931" y="2061"/>
                    </a:cubicBezTo>
                    <a:cubicBezTo>
                      <a:pt x="926886" y="17876"/>
                      <a:pt x="849248" y="102703"/>
                      <a:pt x="672407" y="153024"/>
                    </a:cubicBezTo>
                    <a:cubicBezTo>
                      <a:pt x="396361" y="345681"/>
                      <a:pt x="361856" y="521084"/>
                      <a:pt x="206580" y="705114"/>
                    </a:cubicBezTo>
                    <a:cubicBezTo>
                      <a:pt x="71432" y="948091"/>
                      <a:pt x="52742" y="1048733"/>
                      <a:pt x="21112" y="1369348"/>
                    </a:cubicBezTo>
                    <a:cubicBezTo>
                      <a:pt x="22550" y="1662646"/>
                      <a:pt x="23987" y="1955944"/>
                      <a:pt x="25425" y="2249242"/>
                    </a:cubicBezTo>
                    <a:cubicBezTo>
                      <a:pt x="-27771" y="2460589"/>
                      <a:pt x="13924" y="2516661"/>
                      <a:pt x="46992" y="2676250"/>
                    </a:cubicBezTo>
                    <a:lnTo>
                      <a:pt x="116003" y="2792707"/>
                    </a:lnTo>
                    <a:lnTo>
                      <a:pt x="42678" y="3086005"/>
                    </a:lnTo>
                    <a:lnTo>
                      <a:pt x="189327" y="2883284"/>
                    </a:lnTo>
                    <a:lnTo>
                      <a:pt x="137569" y="3094631"/>
                    </a:lnTo>
                    <a:lnTo>
                      <a:pt x="383422" y="3064439"/>
                    </a:lnTo>
                    <a:lnTo>
                      <a:pt x="555950" y="3012680"/>
                    </a:lnTo>
                    <a:lnTo>
                      <a:pt x="700442" y="2965234"/>
                    </a:lnTo>
                    <a:lnTo>
                      <a:pt x="780237" y="2891911"/>
                    </a:lnTo>
                    <a:cubicBezTo>
                      <a:pt x="837747" y="2748137"/>
                      <a:pt x="854279" y="2697094"/>
                      <a:pt x="842777" y="2574887"/>
                    </a:cubicBezTo>
                    <a:cubicBezTo>
                      <a:pt x="794613" y="2584233"/>
                      <a:pt x="802522" y="2580640"/>
                      <a:pt x="741418" y="2568420"/>
                    </a:cubicBezTo>
                    <a:cubicBezTo>
                      <a:pt x="487064" y="2471311"/>
                      <a:pt x="356855" y="2288125"/>
                      <a:pt x="202267" y="2059461"/>
                    </a:cubicBezTo>
                    <a:cubicBezTo>
                      <a:pt x="160573" y="1921438"/>
                      <a:pt x="196516" y="1895559"/>
                      <a:pt x="193641" y="1813608"/>
                    </a:cubicBezTo>
                    <a:cubicBezTo>
                      <a:pt x="267685" y="1326215"/>
                      <a:pt x="255463" y="1224856"/>
                      <a:pt x="357542" y="959593"/>
                    </a:cubicBezTo>
                    <a:lnTo>
                      <a:pt x="547324" y="666295"/>
                    </a:lnTo>
                    <a:lnTo>
                      <a:pt x="728478" y="532586"/>
                    </a:lnTo>
                    <a:close/>
                  </a:path>
                </a:pathLst>
              </a:custGeom>
              <a:solidFill>
                <a:srgbClr val="4335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5" name="Oval 34">
                <a:extLst>
                  <a:ext uri="{FF2B5EF4-FFF2-40B4-BE49-F238E27FC236}">
                    <a16:creationId xmlns:a16="http://schemas.microsoft.com/office/drawing/2014/main" id="{BA96CED5-4929-46D2-B352-FAA9B943AF72}"/>
                  </a:ext>
                </a:extLst>
              </p:cNvPr>
              <p:cNvSpPr/>
              <p:nvPr/>
            </p:nvSpPr>
            <p:spPr>
              <a:xfrm rot="560561">
                <a:off x="6562141" y="5067342"/>
                <a:ext cx="144782" cy="98302"/>
              </a:xfrm>
              <a:prstGeom prst="ellipse">
                <a:avLst/>
              </a:prstGeom>
              <a:solidFill>
                <a:srgbClr val="FF7C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6" name="Freeform: Shape 16">
                <a:extLst>
                  <a:ext uri="{FF2B5EF4-FFF2-40B4-BE49-F238E27FC236}">
                    <a16:creationId xmlns:a16="http://schemas.microsoft.com/office/drawing/2014/main" id="{14CE9043-2F65-468A-9532-B30192DFEB5D}"/>
                  </a:ext>
                </a:extLst>
              </p:cNvPr>
              <p:cNvSpPr/>
              <p:nvPr/>
            </p:nvSpPr>
            <p:spPr>
              <a:xfrm>
                <a:off x="6835986" y="4963050"/>
                <a:ext cx="87588" cy="196480"/>
              </a:xfrm>
              <a:custGeom>
                <a:avLst/>
                <a:gdLst>
                  <a:gd name="connsiteX0" fmla="*/ 2875 w 212785"/>
                  <a:gd name="connsiteY0" fmla="*/ 0 h 454324"/>
                  <a:gd name="connsiteX1" fmla="*/ 0 w 212785"/>
                  <a:gd name="connsiteY1" fmla="*/ 454324 h 454324"/>
                  <a:gd name="connsiteX2" fmla="*/ 161026 w 212785"/>
                  <a:gd name="connsiteY2" fmla="*/ 281796 h 454324"/>
                  <a:gd name="connsiteX3" fmla="*/ 212785 w 212785"/>
                  <a:gd name="connsiteY3" fmla="*/ 123645 h 454324"/>
                  <a:gd name="connsiteX4" fmla="*/ 140898 w 212785"/>
                  <a:gd name="connsiteY4" fmla="*/ 11501 h 454324"/>
                  <a:gd name="connsiteX5" fmla="*/ 2875 w 212785"/>
                  <a:gd name="connsiteY5" fmla="*/ 0 h 454324"/>
                  <a:gd name="connsiteX0" fmla="*/ 2875 w 212785"/>
                  <a:gd name="connsiteY0" fmla="*/ 20643 h 474967"/>
                  <a:gd name="connsiteX1" fmla="*/ 0 w 212785"/>
                  <a:gd name="connsiteY1" fmla="*/ 474967 h 474967"/>
                  <a:gd name="connsiteX2" fmla="*/ 161026 w 212785"/>
                  <a:gd name="connsiteY2" fmla="*/ 302439 h 474967"/>
                  <a:gd name="connsiteX3" fmla="*/ 212785 w 212785"/>
                  <a:gd name="connsiteY3" fmla="*/ 144288 h 474967"/>
                  <a:gd name="connsiteX4" fmla="*/ 140898 w 212785"/>
                  <a:gd name="connsiteY4" fmla="*/ 32144 h 474967"/>
                  <a:gd name="connsiteX5" fmla="*/ 2875 w 212785"/>
                  <a:gd name="connsiteY5" fmla="*/ 20643 h 474967"/>
                  <a:gd name="connsiteX0" fmla="*/ 2875 w 212785"/>
                  <a:gd name="connsiteY0" fmla="*/ 20643 h 474967"/>
                  <a:gd name="connsiteX1" fmla="*/ 0 w 212785"/>
                  <a:gd name="connsiteY1" fmla="*/ 474967 h 474967"/>
                  <a:gd name="connsiteX2" fmla="*/ 161026 w 212785"/>
                  <a:gd name="connsiteY2" fmla="*/ 302439 h 474967"/>
                  <a:gd name="connsiteX3" fmla="*/ 212785 w 212785"/>
                  <a:gd name="connsiteY3" fmla="*/ 144288 h 474967"/>
                  <a:gd name="connsiteX4" fmla="*/ 140898 w 212785"/>
                  <a:gd name="connsiteY4" fmla="*/ 32144 h 474967"/>
                  <a:gd name="connsiteX5" fmla="*/ 2875 w 212785"/>
                  <a:gd name="connsiteY5" fmla="*/ 20643 h 474967"/>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85" h="477328">
                    <a:moveTo>
                      <a:pt x="2875" y="23004"/>
                    </a:moveTo>
                    <a:cubicBezTo>
                      <a:pt x="1917" y="174445"/>
                      <a:pt x="958" y="325887"/>
                      <a:pt x="0" y="477328"/>
                    </a:cubicBezTo>
                    <a:cubicBezTo>
                      <a:pt x="62301" y="477329"/>
                      <a:pt x="90099" y="416943"/>
                      <a:pt x="161026" y="304800"/>
                    </a:cubicBezTo>
                    <a:cubicBezTo>
                      <a:pt x="201283" y="240581"/>
                      <a:pt x="195532" y="199366"/>
                      <a:pt x="212785" y="146649"/>
                    </a:cubicBezTo>
                    <a:cubicBezTo>
                      <a:pt x="188823" y="109268"/>
                      <a:pt x="184988" y="69010"/>
                      <a:pt x="140898" y="34505"/>
                    </a:cubicBezTo>
                    <a:cubicBezTo>
                      <a:pt x="94890" y="19169"/>
                      <a:pt x="74762" y="-27796"/>
                      <a:pt x="2875" y="23004"/>
                    </a:cubicBezTo>
                    <a:close/>
                  </a:path>
                </a:pathLst>
              </a:cu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7" name="Oval 36">
                <a:extLst>
                  <a:ext uri="{FF2B5EF4-FFF2-40B4-BE49-F238E27FC236}">
                    <a16:creationId xmlns:a16="http://schemas.microsoft.com/office/drawing/2014/main" id="{75CB91E8-460F-47AB-97CD-9DADA047D6AB}"/>
                  </a:ext>
                </a:extLst>
              </p:cNvPr>
              <p:cNvSpPr/>
              <p:nvPr/>
            </p:nvSpPr>
            <p:spPr>
              <a:xfrm>
                <a:off x="6831421" y="5132307"/>
                <a:ext cx="43044" cy="4304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8" name="Freeform: Shape 115">
                <a:extLst>
                  <a:ext uri="{FF2B5EF4-FFF2-40B4-BE49-F238E27FC236}">
                    <a16:creationId xmlns:a16="http://schemas.microsoft.com/office/drawing/2014/main" id="{400CFF04-5AAD-4FE2-9ED2-FC6CACFD25F8}"/>
                  </a:ext>
                </a:extLst>
              </p:cNvPr>
              <p:cNvSpPr/>
              <p:nvPr/>
            </p:nvSpPr>
            <p:spPr>
              <a:xfrm>
                <a:off x="6834954" y="4982267"/>
                <a:ext cx="69091" cy="147747"/>
              </a:xfrm>
              <a:custGeom>
                <a:avLst/>
                <a:gdLst>
                  <a:gd name="connsiteX0" fmla="*/ 2875 w 212785"/>
                  <a:gd name="connsiteY0" fmla="*/ 0 h 454324"/>
                  <a:gd name="connsiteX1" fmla="*/ 0 w 212785"/>
                  <a:gd name="connsiteY1" fmla="*/ 454324 h 454324"/>
                  <a:gd name="connsiteX2" fmla="*/ 161026 w 212785"/>
                  <a:gd name="connsiteY2" fmla="*/ 281796 h 454324"/>
                  <a:gd name="connsiteX3" fmla="*/ 212785 w 212785"/>
                  <a:gd name="connsiteY3" fmla="*/ 123645 h 454324"/>
                  <a:gd name="connsiteX4" fmla="*/ 140898 w 212785"/>
                  <a:gd name="connsiteY4" fmla="*/ 11501 h 454324"/>
                  <a:gd name="connsiteX5" fmla="*/ 2875 w 212785"/>
                  <a:gd name="connsiteY5" fmla="*/ 0 h 454324"/>
                  <a:gd name="connsiteX0" fmla="*/ 2875 w 212785"/>
                  <a:gd name="connsiteY0" fmla="*/ 20643 h 474967"/>
                  <a:gd name="connsiteX1" fmla="*/ 0 w 212785"/>
                  <a:gd name="connsiteY1" fmla="*/ 474967 h 474967"/>
                  <a:gd name="connsiteX2" fmla="*/ 161026 w 212785"/>
                  <a:gd name="connsiteY2" fmla="*/ 302439 h 474967"/>
                  <a:gd name="connsiteX3" fmla="*/ 212785 w 212785"/>
                  <a:gd name="connsiteY3" fmla="*/ 144288 h 474967"/>
                  <a:gd name="connsiteX4" fmla="*/ 140898 w 212785"/>
                  <a:gd name="connsiteY4" fmla="*/ 32144 h 474967"/>
                  <a:gd name="connsiteX5" fmla="*/ 2875 w 212785"/>
                  <a:gd name="connsiteY5" fmla="*/ 20643 h 474967"/>
                  <a:gd name="connsiteX0" fmla="*/ 2875 w 212785"/>
                  <a:gd name="connsiteY0" fmla="*/ 20643 h 474967"/>
                  <a:gd name="connsiteX1" fmla="*/ 0 w 212785"/>
                  <a:gd name="connsiteY1" fmla="*/ 474967 h 474967"/>
                  <a:gd name="connsiteX2" fmla="*/ 161026 w 212785"/>
                  <a:gd name="connsiteY2" fmla="*/ 302439 h 474967"/>
                  <a:gd name="connsiteX3" fmla="*/ 212785 w 212785"/>
                  <a:gd name="connsiteY3" fmla="*/ 144288 h 474967"/>
                  <a:gd name="connsiteX4" fmla="*/ 140898 w 212785"/>
                  <a:gd name="connsiteY4" fmla="*/ 32144 h 474967"/>
                  <a:gd name="connsiteX5" fmla="*/ 2875 w 212785"/>
                  <a:gd name="connsiteY5" fmla="*/ 20643 h 474967"/>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85" h="477328">
                    <a:moveTo>
                      <a:pt x="2875" y="23004"/>
                    </a:moveTo>
                    <a:cubicBezTo>
                      <a:pt x="1917" y="174445"/>
                      <a:pt x="958" y="325887"/>
                      <a:pt x="0" y="477328"/>
                    </a:cubicBezTo>
                    <a:cubicBezTo>
                      <a:pt x="62301" y="477329"/>
                      <a:pt x="90099" y="416943"/>
                      <a:pt x="161026" y="304800"/>
                    </a:cubicBezTo>
                    <a:cubicBezTo>
                      <a:pt x="201283" y="240581"/>
                      <a:pt x="195532" y="199366"/>
                      <a:pt x="212785" y="146649"/>
                    </a:cubicBezTo>
                    <a:cubicBezTo>
                      <a:pt x="188823" y="109268"/>
                      <a:pt x="184988" y="69010"/>
                      <a:pt x="140898" y="34505"/>
                    </a:cubicBezTo>
                    <a:cubicBezTo>
                      <a:pt x="94890" y="19169"/>
                      <a:pt x="74762" y="-27796"/>
                      <a:pt x="2875" y="23004"/>
                    </a:cubicBezTo>
                    <a:close/>
                  </a:path>
                </a:pathLst>
              </a:custGeom>
              <a:solidFill>
                <a:srgbClr val="F5B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9" name="Freeform: Shape 119">
                <a:extLst>
                  <a:ext uri="{FF2B5EF4-FFF2-40B4-BE49-F238E27FC236}">
                    <a16:creationId xmlns:a16="http://schemas.microsoft.com/office/drawing/2014/main" id="{311288C5-B250-4A9B-9067-DD790E500A75}"/>
                  </a:ext>
                </a:extLst>
              </p:cNvPr>
              <p:cNvSpPr/>
              <p:nvPr/>
            </p:nvSpPr>
            <p:spPr>
              <a:xfrm>
                <a:off x="6180530" y="5338848"/>
                <a:ext cx="59880" cy="168319"/>
              </a:xfrm>
              <a:custGeom>
                <a:avLst/>
                <a:gdLst>
                  <a:gd name="connsiteX0" fmla="*/ 0 w 145473"/>
                  <a:gd name="connsiteY0" fmla="*/ 0 h 408913"/>
                  <a:gd name="connsiteX1" fmla="*/ 0 w 145473"/>
                  <a:gd name="connsiteY1" fmla="*/ 0 h 408913"/>
                  <a:gd name="connsiteX2" fmla="*/ 6927 w 145473"/>
                  <a:gd name="connsiteY2" fmla="*/ 214745 h 408913"/>
                  <a:gd name="connsiteX3" fmla="*/ 20782 w 145473"/>
                  <a:gd name="connsiteY3" fmla="*/ 235527 h 408913"/>
                  <a:gd name="connsiteX4" fmla="*/ 55418 w 145473"/>
                  <a:gd name="connsiteY4" fmla="*/ 304800 h 408913"/>
                  <a:gd name="connsiteX5" fmla="*/ 69273 w 145473"/>
                  <a:gd name="connsiteY5" fmla="*/ 325582 h 408913"/>
                  <a:gd name="connsiteX6" fmla="*/ 76200 w 145473"/>
                  <a:gd name="connsiteY6" fmla="*/ 346364 h 408913"/>
                  <a:gd name="connsiteX7" fmla="*/ 117763 w 145473"/>
                  <a:gd name="connsiteY7" fmla="*/ 367145 h 408913"/>
                  <a:gd name="connsiteX8" fmla="*/ 131618 w 145473"/>
                  <a:gd name="connsiteY8" fmla="*/ 387927 h 408913"/>
                  <a:gd name="connsiteX9" fmla="*/ 145473 w 145473"/>
                  <a:gd name="connsiteY9" fmla="*/ 387927 h 408913"/>
                  <a:gd name="connsiteX10" fmla="*/ 124691 w 145473"/>
                  <a:gd name="connsiteY10" fmla="*/ 235527 h 408913"/>
                  <a:gd name="connsiteX11" fmla="*/ 117763 w 145473"/>
                  <a:gd name="connsiteY11" fmla="*/ 187036 h 408913"/>
                  <a:gd name="connsiteX12" fmla="*/ 103909 w 145473"/>
                  <a:gd name="connsiteY12" fmla="*/ 138545 h 408913"/>
                  <a:gd name="connsiteX13" fmla="*/ 96982 w 145473"/>
                  <a:gd name="connsiteY13" fmla="*/ 110836 h 408913"/>
                  <a:gd name="connsiteX14" fmla="*/ 83127 w 145473"/>
                  <a:gd name="connsiteY14" fmla="*/ 90055 h 408913"/>
                  <a:gd name="connsiteX15" fmla="*/ 62345 w 145473"/>
                  <a:gd name="connsiteY15" fmla="*/ 41564 h 408913"/>
                  <a:gd name="connsiteX16" fmla="*/ 41563 w 145473"/>
                  <a:gd name="connsiteY16" fmla="*/ 27709 h 408913"/>
                  <a:gd name="connsiteX17" fmla="*/ 0 w 145473"/>
                  <a:gd name="connsiteY17" fmla="*/ 0 h 40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5473" h="408913">
                    <a:moveTo>
                      <a:pt x="0" y="0"/>
                    </a:moveTo>
                    <a:lnTo>
                      <a:pt x="0" y="0"/>
                    </a:lnTo>
                    <a:cubicBezTo>
                      <a:pt x="2309" y="71582"/>
                      <a:pt x="632" y="143403"/>
                      <a:pt x="6927" y="214745"/>
                    </a:cubicBezTo>
                    <a:cubicBezTo>
                      <a:pt x="7659" y="223038"/>
                      <a:pt x="17502" y="227875"/>
                      <a:pt x="20782" y="235527"/>
                    </a:cubicBezTo>
                    <a:cubicBezTo>
                      <a:pt x="53680" y="312289"/>
                      <a:pt x="-15932" y="197775"/>
                      <a:pt x="55418" y="304800"/>
                    </a:cubicBezTo>
                    <a:lnTo>
                      <a:pt x="69273" y="325582"/>
                    </a:lnTo>
                    <a:cubicBezTo>
                      <a:pt x="71582" y="332509"/>
                      <a:pt x="71638" y="340662"/>
                      <a:pt x="76200" y="346364"/>
                    </a:cubicBezTo>
                    <a:cubicBezTo>
                      <a:pt x="85966" y="358571"/>
                      <a:pt x="104074" y="362582"/>
                      <a:pt x="117763" y="367145"/>
                    </a:cubicBezTo>
                    <a:cubicBezTo>
                      <a:pt x="122381" y="374072"/>
                      <a:pt x="127895" y="380480"/>
                      <a:pt x="131618" y="387927"/>
                    </a:cubicBezTo>
                    <a:cubicBezTo>
                      <a:pt x="142702" y="410094"/>
                      <a:pt x="134388" y="421179"/>
                      <a:pt x="145473" y="387927"/>
                    </a:cubicBezTo>
                    <a:cubicBezTo>
                      <a:pt x="134497" y="300131"/>
                      <a:pt x="141172" y="350894"/>
                      <a:pt x="124691" y="235527"/>
                    </a:cubicBezTo>
                    <a:cubicBezTo>
                      <a:pt x="122382" y="219363"/>
                      <a:pt x="121723" y="202876"/>
                      <a:pt x="117763" y="187036"/>
                    </a:cubicBezTo>
                    <a:cubicBezTo>
                      <a:pt x="96108" y="100414"/>
                      <a:pt x="123784" y="208111"/>
                      <a:pt x="103909" y="138545"/>
                    </a:cubicBezTo>
                    <a:cubicBezTo>
                      <a:pt x="101294" y="129391"/>
                      <a:pt x="100732" y="119587"/>
                      <a:pt x="96982" y="110836"/>
                    </a:cubicBezTo>
                    <a:cubicBezTo>
                      <a:pt x="93702" y="103184"/>
                      <a:pt x="87745" y="96982"/>
                      <a:pt x="83127" y="90055"/>
                    </a:cubicBezTo>
                    <a:cubicBezTo>
                      <a:pt x="78314" y="75616"/>
                      <a:pt x="71858" y="52979"/>
                      <a:pt x="62345" y="41564"/>
                    </a:cubicBezTo>
                    <a:cubicBezTo>
                      <a:pt x="57015" y="35168"/>
                      <a:pt x="49293" y="30801"/>
                      <a:pt x="41563" y="27709"/>
                    </a:cubicBezTo>
                    <a:cubicBezTo>
                      <a:pt x="37275" y="25994"/>
                      <a:pt x="6927" y="4618"/>
                      <a:pt x="0" y="0"/>
                    </a:cubicBezTo>
                    <a:close/>
                  </a:path>
                </a:pathLst>
              </a:custGeom>
              <a:solidFill>
                <a:srgbClr val="604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0" name="Freeform: Shape 120">
                <a:extLst>
                  <a:ext uri="{FF2B5EF4-FFF2-40B4-BE49-F238E27FC236}">
                    <a16:creationId xmlns:a16="http://schemas.microsoft.com/office/drawing/2014/main" id="{9CCA6C01-7901-4507-A138-7C76FC914F8D}"/>
                  </a:ext>
                </a:extLst>
              </p:cNvPr>
              <p:cNvSpPr/>
              <p:nvPr/>
            </p:nvSpPr>
            <p:spPr>
              <a:xfrm>
                <a:off x="6631058" y="4488868"/>
                <a:ext cx="419162" cy="1070374"/>
              </a:xfrm>
              <a:custGeom>
                <a:avLst/>
                <a:gdLst>
                  <a:gd name="connsiteX0" fmla="*/ 0 w 1018309"/>
                  <a:gd name="connsiteY0" fmla="*/ 14462 h 2600360"/>
                  <a:gd name="connsiteX1" fmla="*/ 0 w 1018309"/>
                  <a:gd name="connsiteY1" fmla="*/ 14462 h 2600360"/>
                  <a:gd name="connsiteX2" fmla="*/ 55418 w 1018309"/>
                  <a:gd name="connsiteY2" fmla="*/ 42171 h 2600360"/>
                  <a:gd name="connsiteX3" fmla="*/ 96982 w 1018309"/>
                  <a:gd name="connsiteY3" fmla="*/ 56026 h 2600360"/>
                  <a:gd name="connsiteX4" fmla="*/ 110836 w 1018309"/>
                  <a:gd name="connsiteY4" fmla="*/ 76808 h 2600360"/>
                  <a:gd name="connsiteX5" fmla="*/ 159327 w 1018309"/>
                  <a:gd name="connsiteY5" fmla="*/ 97590 h 2600360"/>
                  <a:gd name="connsiteX6" fmla="*/ 180109 w 1018309"/>
                  <a:gd name="connsiteY6" fmla="*/ 118371 h 2600360"/>
                  <a:gd name="connsiteX7" fmla="*/ 200891 w 1018309"/>
                  <a:gd name="connsiteY7" fmla="*/ 132226 h 2600360"/>
                  <a:gd name="connsiteX8" fmla="*/ 228600 w 1018309"/>
                  <a:gd name="connsiteY8" fmla="*/ 153008 h 2600360"/>
                  <a:gd name="connsiteX9" fmla="*/ 270164 w 1018309"/>
                  <a:gd name="connsiteY9" fmla="*/ 180717 h 2600360"/>
                  <a:gd name="connsiteX10" fmla="*/ 304800 w 1018309"/>
                  <a:gd name="connsiteY10" fmla="*/ 208426 h 2600360"/>
                  <a:gd name="connsiteX11" fmla="*/ 318654 w 1018309"/>
                  <a:gd name="connsiteY11" fmla="*/ 229208 h 2600360"/>
                  <a:gd name="connsiteX12" fmla="*/ 360218 w 1018309"/>
                  <a:gd name="connsiteY12" fmla="*/ 256917 h 2600360"/>
                  <a:gd name="connsiteX13" fmla="*/ 401782 w 1018309"/>
                  <a:gd name="connsiteY13" fmla="*/ 298480 h 2600360"/>
                  <a:gd name="connsiteX14" fmla="*/ 422564 w 1018309"/>
                  <a:gd name="connsiteY14" fmla="*/ 319262 h 2600360"/>
                  <a:gd name="connsiteX15" fmla="*/ 450273 w 1018309"/>
                  <a:gd name="connsiteY15" fmla="*/ 333117 h 2600360"/>
                  <a:gd name="connsiteX16" fmla="*/ 484909 w 1018309"/>
                  <a:gd name="connsiteY16" fmla="*/ 374680 h 2600360"/>
                  <a:gd name="connsiteX17" fmla="*/ 505691 w 1018309"/>
                  <a:gd name="connsiteY17" fmla="*/ 388535 h 2600360"/>
                  <a:gd name="connsiteX18" fmla="*/ 547254 w 1018309"/>
                  <a:gd name="connsiteY18" fmla="*/ 423171 h 2600360"/>
                  <a:gd name="connsiteX19" fmla="*/ 595745 w 1018309"/>
                  <a:gd name="connsiteY19" fmla="*/ 485517 h 2600360"/>
                  <a:gd name="connsiteX20" fmla="*/ 595745 w 1018309"/>
                  <a:gd name="connsiteY20" fmla="*/ 485517 h 2600360"/>
                  <a:gd name="connsiteX21" fmla="*/ 637309 w 1018309"/>
                  <a:gd name="connsiteY21" fmla="*/ 554790 h 2600360"/>
                  <a:gd name="connsiteX22" fmla="*/ 665018 w 1018309"/>
                  <a:gd name="connsiteY22" fmla="*/ 596353 h 2600360"/>
                  <a:gd name="connsiteX23" fmla="*/ 678873 w 1018309"/>
                  <a:gd name="connsiteY23" fmla="*/ 617135 h 2600360"/>
                  <a:gd name="connsiteX24" fmla="*/ 692727 w 1018309"/>
                  <a:gd name="connsiteY24" fmla="*/ 658699 h 2600360"/>
                  <a:gd name="connsiteX25" fmla="*/ 720436 w 1018309"/>
                  <a:gd name="connsiteY25" fmla="*/ 700262 h 2600360"/>
                  <a:gd name="connsiteX26" fmla="*/ 727364 w 1018309"/>
                  <a:gd name="connsiteY26" fmla="*/ 721044 h 2600360"/>
                  <a:gd name="connsiteX27" fmla="*/ 741218 w 1018309"/>
                  <a:gd name="connsiteY27" fmla="*/ 741826 h 2600360"/>
                  <a:gd name="connsiteX28" fmla="*/ 755073 w 1018309"/>
                  <a:gd name="connsiteY28" fmla="*/ 783390 h 2600360"/>
                  <a:gd name="connsiteX29" fmla="*/ 782782 w 1018309"/>
                  <a:gd name="connsiteY29" fmla="*/ 866517 h 2600360"/>
                  <a:gd name="connsiteX30" fmla="*/ 796636 w 1018309"/>
                  <a:gd name="connsiteY30" fmla="*/ 908080 h 2600360"/>
                  <a:gd name="connsiteX31" fmla="*/ 810491 w 1018309"/>
                  <a:gd name="connsiteY31" fmla="*/ 928862 h 2600360"/>
                  <a:gd name="connsiteX32" fmla="*/ 817418 w 1018309"/>
                  <a:gd name="connsiteY32" fmla="*/ 956571 h 2600360"/>
                  <a:gd name="connsiteX33" fmla="*/ 831273 w 1018309"/>
                  <a:gd name="connsiteY33" fmla="*/ 998135 h 2600360"/>
                  <a:gd name="connsiteX34" fmla="*/ 845127 w 1018309"/>
                  <a:gd name="connsiteY34" fmla="*/ 1053553 h 2600360"/>
                  <a:gd name="connsiteX35" fmla="*/ 852054 w 1018309"/>
                  <a:gd name="connsiteY35" fmla="*/ 1081262 h 2600360"/>
                  <a:gd name="connsiteX36" fmla="*/ 858982 w 1018309"/>
                  <a:gd name="connsiteY36" fmla="*/ 1115899 h 2600360"/>
                  <a:gd name="connsiteX37" fmla="*/ 865909 w 1018309"/>
                  <a:gd name="connsiteY37" fmla="*/ 1143608 h 2600360"/>
                  <a:gd name="connsiteX38" fmla="*/ 872836 w 1018309"/>
                  <a:gd name="connsiteY38" fmla="*/ 1185171 h 2600360"/>
                  <a:gd name="connsiteX39" fmla="*/ 886691 w 1018309"/>
                  <a:gd name="connsiteY39" fmla="*/ 1212880 h 2600360"/>
                  <a:gd name="connsiteX40" fmla="*/ 893618 w 1018309"/>
                  <a:gd name="connsiteY40" fmla="*/ 1247517 h 2600360"/>
                  <a:gd name="connsiteX41" fmla="*/ 900545 w 1018309"/>
                  <a:gd name="connsiteY41" fmla="*/ 1275226 h 2600360"/>
                  <a:gd name="connsiteX42" fmla="*/ 907473 w 1018309"/>
                  <a:gd name="connsiteY42" fmla="*/ 1316790 h 2600360"/>
                  <a:gd name="connsiteX43" fmla="*/ 914400 w 1018309"/>
                  <a:gd name="connsiteY43" fmla="*/ 1351426 h 2600360"/>
                  <a:gd name="connsiteX44" fmla="*/ 935182 w 1018309"/>
                  <a:gd name="connsiteY44" fmla="*/ 1503826 h 2600360"/>
                  <a:gd name="connsiteX45" fmla="*/ 942109 w 1018309"/>
                  <a:gd name="connsiteY45" fmla="*/ 1580026 h 2600360"/>
                  <a:gd name="connsiteX46" fmla="*/ 921327 w 1018309"/>
                  <a:gd name="connsiteY46" fmla="*/ 1919462 h 2600360"/>
                  <a:gd name="connsiteX47" fmla="*/ 907473 w 1018309"/>
                  <a:gd name="connsiteY47" fmla="*/ 2044153 h 2600360"/>
                  <a:gd name="connsiteX48" fmla="*/ 893618 w 1018309"/>
                  <a:gd name="connsiteY48" fmla="*/ 2134208 h 2600360"/>
                  <a:gd name="connsiteX49" fmla="*/ 879764 w 1018309"/>
                  <a:gd name="connsiteY49" fmla="*/ 2168844 h 2600360"/>
                  <a:gd name="connsiteX50" fmla="*/ 865909 w 1018309"/>
                  <a:gd name="connsiteY50" fmla="*/ 2279680 h 2600360"/>
                  <a:gd name="connsiteX51" fmla="*/ 852054 w 1018309"/>
                  <a:gd name="connsiteY51" fmla="*/ 2335099 h 2600360"/>
                  <a:gd name="connsiteX52" fmla="*/ 838200 w 1018309"/>
                  <a:gd name="connsiteY52" fmla="*/ 2376662 h 2600360"/>
                  <a:gd name="connsiteX53" fmla="*/ 824345 w 1018309"/>
                  <a:gd name="connsiteY53" fmla="*/ 2425153 h 2600360"/>
                  <a:gd name="connsiteX54" fmla="*/ 803564 w 1018309"/>
                  <a:gd name="connsiteY54" fmla="*/ 2445935 h 2600360"/>
                  <a:gd name="connsiteX55" fmla="*/ 789709 w 1018309"/>
                  <a:gd name="connsiteY55" fmla="*/ 2494426 h 2600360"/>
                  <a:gd name="connsiteX56" fmla="*/ 762000 w 1018309"/>
                  <a:gd name="connsiteY56" fmla="*/ 2535990 h 2600360"/>
                  <a:gd name="connsiteX57" fmla="*/ 748145 w 1018309"/>
                  <a:gd name="connsiteY57" fmla="*/ 2577553 h 2600360"/>
                  <a:gd name="connsiteX58" fmla="*/ 734291 w 1018309"/>
                  <a:gd name="connsiteY58" fmla="*/ 2598335 h 2600360"/>
                  <a:gd name="connsiteX59" fmla="*/ 755073 w 1018309"/>
                  <a:gd name="connsiteY59" fmla="*/ 2591408 h 2600360"/>
                  <a:gd name="connsiteX60" fmla="*/ 762000 w 1018309"/>
                  <a:gd name="connsiteY60" fmla="*/ 2570626 h 2600360"/>
                  <a:gd name="connsiteX61" fmla="*/ 775854 w 1018309"/>
                  <a:gd name="connsiteY61" fmla="*/ 2522135 h 2600360"/>
                  <a:gd name="connsiteX62" fmla="*/ 789709 w 1018309"/>
                  <a:gd name="connsiteY62" fmla="*/ 2501353 h 2600360"/>
                  <a:gd name="connsiteX63" fmla="*/ 810491 w 1018309"/>
                  <a:gd name="connsiteY63" fmla="*/ 2459790 h 2600360"/>
                  <a:gd name="connsiteX64" fmla="*/ 824345 w 1018309"/>
                  <a:gd name="connsiteY64" fmla="*/ 2418226 h 2600360"/>
                  <a:gd name="connsiteX65" fmla="*/ 831273 w 1018309"/>
                  <a:gd name="connsiteY65" fmla="*/ 2397444 h 2600360"/>
                  <a:gd name="connsiteX66" fmla="*/ 845127 w 1018309"/>
                  <a:gd name="connsiteY66" fmla="*/ 2355880 h 2600360"/>
                  <a:gd name="connsiteX67" fmla="*/ 852054 w 1018309"/>
                  <a:gd name="connsiteY67" fmla="*/ 2335099 h 2600360"/>
                  <a:gd name="connsiteX68" fmla="*/ 865909 w 1018309"/>
                  <a:gd name="connsiteY68" fmla="*/ 2279680 h 2600360"/>
                  <a:gd name="connsiteX69" fmla="*/ 872836 w 1018309"/>
                  <a:gd name="connsiteY69" fmla="*/ 2251971 h 2600360"/>
                  <a:gd name="connsiteX70" fmla="*/ 886691 w 1018309"/>
                  <a:gd name="connsiteY70" fmla="*/ 2231190 h 2600360"/>
                  <a:gd name="connsiteX71" fmla="*/ 907473 w 1018309"/>
                  <a:gd name="connsiteY71" fmla="*/ 2168844 h 2600360"/>
                  <a:gd name="connsiteX72" fmla="*/ 914400 w 1018309"/>
                  <a:gd name="connsiteY72" fmla="*/ 2148062 h 2600360"/>
                  <a:gd name="connsiteX73" fmla="*/ 921327 w 1018309"/>
                  <a:gd name="connsiteY73" fmla="*/ 2127280 h 2600360"/>
                  <a:gd name="connsiteX74" fmla="*/ 935182 w 1018309"/>
                  <a:gd name="connsiteY74" fmla="*/ 2071862 h 2600360"/>
                  <a:gd name="connsiteX75" fmla="*/ 942109 w 1018309"/>
                  <a:gd name="connsiteY75" fmla="*/ 2044153 h 2600360"/>
                  <a:gd name="connsiteX76" fmla="*/ 955964 w 1018309"/>
                  <a:gd name="connsiteY76" fmla="*/ 2009517 h 2600360"/>
                  <a:gd name="connsiteX77" fmla="*/ 969818 w 1018309"/>
                  <a:gd name="connsiteY77" fmla="*/ 1947171 h 2600360"/>
                  <a:gd name="connsiteX78" fmla="*/ 976745 w 1018309"/>
                  <a:gd name="connsiteY78" fmla="*/ 1926390 h 2600360"/>
                  <a:gd name="connsiteX79" fmla="*/ 1004454 w 1018309"/>
                  <a:gd name="connsiteY79" fmla="*/ 1663153 h 2600360"/>
                  <a:gd name="connsiteX80" fmla="*/ 1018309 w 1018309"/>
                  <a:gd name="connsiteY80" fmla="*/ 1489971 h 2600360"/>
                  <a:gd name="connsiteX81" fmla="*/ 1011382 w 1018309"/>
                  <a:gd name="connsiteY81" fmla="*/ 1143608 h 2600360"/>
                  <a:gd name="connsiteX82" fmla="*/ 990600 w 1018309"/>
                  <a:gd name="connsiteY82" fmla="*/ 1046626 h 2600360"/>
                  <a:gd name="connsiteX83" fmla="*/ 983673 w 1018309"/>
                  <a:gd name="connsiteY83" fmla="*/ 1011990 h 2600360"/>
                  <a:gd name="connsiteX84" fmla="*/ 969818 w 1018309"/>
                  <a:gd name="connsiteY84" fmla="*/ 963499 h 2600360"/>
                  <a:gd name="connsiteX85" fmla="*/ 949036 w 1018309"/>
                  <a:gd name="connsiteY85" fmla="*/ 901153 h 2600360"/>
                  <a:gd name="connsiteX86" fmla="*/ 942109 w 1018309"/>
                  <a:gd name="connsiteY86" fmla="*/ 859590 h 2600360"/>
                  <a:gd name="connsiteX87" fmla="*/ 928254 w 1018309"/>
                  <a:gd name="connsiteY87" fmla="*/ 818026 h 2600360"/>
                  <a:gd name="connsiteX88" fmla="*/ 907473 w 1018309"/>
                  <a:gd name="connsiteY88" fmla="*/ 748753 h 2600360"/>
                  <a:gd name="connsiteX89" fmla="*/ 893618 w 1018309"/>
                  <a:gd name="connsiteY89" fmla="*/ 700262 h 2600360"/>
                  <a:gd name="connsiteX90" fmla="*/ 879764 w 1018309"/>
                  <a:gd name="connsiteY90" fmla="*/ 679480 h 2600360"/>
                  <a:gd name="connsiteX91" fmla="*/ 858982 w 1018309"/>
                  <a:gd name="connsiteY91" fmla="*/ 624062 h 2600360"/>
                  <a:gd name="connsiteX92" fmla="*/ 845127 w 1018309"/>
                  <a:gd name="connsiteY92" fmla="*/ 596353 h 2600360"/>
                  <a:gd name="connsiteX93" fmla="*/ 831273 w 1018309"/>
                  <a:gd name="connsiteY93" fmla="*/ 540935 h 2600360"/>
                  <a:gd name="connsiteX94" fmla="*/ 782782 w 1018309"/>
                  <a:gd name="connsiteY94" fmla="*/ 437026 h 2600360"/>
                  <a:gd name="connsiteX95" fmla="*/ 768927 w 1018309"/>
                  <a:gd name="connsiteY95" fmla="*/ 416244 h 2600360"/>
                  <a:gd name="connsiteX96" fmla="*/ 734291 w 1018309"/>
                  <a:gd name="connsiteY96" fmla="*/ 360826 h 2600360"/>
                  <a:gd name="connsiteX97" fmla="*/ 685800 w 1018309"/>
                  <a:gd name="connsiteY97" fmla="*/ 291553 h 2600360"/>
                  <a:gd name="connsiteX98" fmla="*/ 658091 w 1018309"/>
                  <a:gd name="connsiteY98" fmla="*/ 270771 h 2600360"/>
                  <a:gd name="connsiteX99" fmla="*/ 637309 w 1018309"/>
                  <a:gd name="connsiteY99" fmla="*/ 249990 h 2600360"/>
                  <a:gd name="connsiteX100" fmla="*/ 609600 w 1018309"/>
                  <a:gd name="connsiteY100" fmla="*/ 215353 h 2600360"/>
                  <a:gd name="connsiteX101" fmla="*/ 588818 w 1018309"/>
                  <a:gd name="connsiteY101" fmla="*/ 208426 h 2600360"/>
                  <a:gd name="connsiteX102" fmla="*/ 533400 w 1018309"/>
                  <a:gd name="connsiteY102" fmla="*/ 159935 h 2600360"/>
                  <a:gd name="connsiteX103" fmla="*/ 491836 w 1018309"/>
                  <a:gd name="connsiteY103" fmla="*/ 132226 h 2600360"/>
                  <a:gd name="connsiteX104" fmla="*/ 471054 w 1018309"/>
                  <a:gd name="connsiteY104" fmla="*/ 118371 h 2600360"/>
                  <a:gd name="connsiteX105" fmla="*/ 443345 w 1018309"/>
                  <a:gd name="connsiteY105" fmla="*/ 111444 h 2600360"/>
                  <a:gd name="connsiteX106" fmla="*/ 422564 w 1018309"/>
                  <a:gd name="connsiteY106" fmla="*/ 97590 h 2600360"/>
                  <a:gd name="connsiteX107" fmla="*/ 381000 w 1018309"/>
                  <a:gd name="connsiteY107" fmla="*/ 83735 h 2600360"/>
                  <a:gd name="connsiteX108" fmla="*/ 360218 w 1018309"/>
                  <a:gd name="connsiteY108" fmla="*/ 69880 h 2600360"/>
                  <a:gd name="connsiteX109" fmla="*/ 284018 w 1018309"/>
                  <a:gd name="connsiteY109" fmla="*/ 49099 h 2600360"/>
                  <a:gd name="connsiteX110" fmla="*/ 228600 w 1018309"/>
                  <a:gd name="connsiteY110" fmla="*/ 35244 h 2600360"/>
                  <a:gd name="connsiteX111" fmla="*/ 187036 w 1018309"/>
                  <a:gd name="connsiteY111" fmla="*/ 21390 h 2600360"/>
                  <a:gd name="connsiteX112" fmla="*/ 166254 w 1018309"/>
                  <a:gd name="connsiteY112" fmla="*/ 14462 h 2600360"/>
                  <a:gd name="connsiteX113" fmla="*/ 145473 w 1018309"/>
                  <a:gd name="connsiteY113" fmla="*/ 608 h 2600360"/>
                  <a:gd name="connsiteX114" fmla="*/ 0 w 1018309"/>
                  <a:gd name="connsiteY114" fmla="*/ 14462 h 2600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018309" h="2600360">
                    <a:moveTo>
                      <a:pt x="0" y="14462"/>
                    </a:moveTo>
                    <a:lnTo>
                      <a:pt x="0" y="14462"/>
                    </a:lnTo>
                    <a:cubicBezTo>
                      <a:pt x="18473" y="23698"/>
                      <a:pt x="36435" y="34035"/>
                      <a:pt x="55418" y="42171"/>
                    </a:cubicBezTo>
                    <a:cubicBezTo>
                      <a:pt x="68841" y="47924"/>
                      <a:pt x="96982" y="56026"/>
                      <a:pt x="96982" y="56026"/>
                    </a:cubicBezTo>
                    <a:cubicBezTo>
                      <a:pt x="101600" y="62953"/>
                      <a:pt x="104949" y="70921"/>
                      <a:pt x="110836" y="76808"/>
                    </a:cubicBezTo>
                    <a:cubicBezTo>
                      <a:pt x="126781" y="92753"/>
                      <a:pt x="138132" y="92291"/>
                      <a:pt x="159327" y="97590"/>
                    </a:cubicBezTo>
                    <a:cubicBezTo>
                      <a:pt x="166254" y="104517"/>
                      <a:pt x="172583" y="112100"/>
                      <a:pt x="180109" y="118371"/>
                    </a:cubicBezTo>
                    <a:cubicBezTo>
                      <a:pt x="186505" y="123701"/>
                      <a:pt x="194116" y="127387"/>
                      <a:pt x="200891" y="132226"/>
                    </a:cubicBezTo>
                    <a:cubicBezTo>
                      <a:pt x="210286" y="138937"/>
                      <a:pt x="219142" y="146387"/>
                      <a:pt x="228600" y="153008"/>
                    </a:cubicBezTo>
                    <a:cubicBezTo>
                      <a:pt x="242241" y="162557"/>
                      <a:pt x="270164" y="180717"/>
                      <a:pt x="270164" y="180717"/>
                    </a:cubicBezTo>
                    <a:cubicBezTo>
                      <a:pt x="309867" y="240275"/>
                      <a:pt x="257000" y="170186"/>
                      <a:pt x="304800" y="208426"/>
                    </a:cubicBezTo>
                    <a:cubicBezTo>
                      <a:pt x="311301" y="213627"/>
                      <a:pt x="312388" y="223726"/>
                      <a:pt x="318654" y="229208"/>
                    </a:cubicBezTo>
                    <a:cubicBezTo>
                      <a:pt x="331185" y="240173"/>
                      <a:pt x="348444" y="245143"/>
                      <a:pt x="360218" y="256917"/>
                    </a:cubicBezTo>
                    <a:lnTo>
                      <a:pt x="401782" y="298480"/>
                    </a:lnTo>
                    <a:cubicBezTo>
                      <a:pt x="408709" y="305407"/>
                      <a:pt x="413802" y="314881"/>
                      <a:pt x="422564" y="319262"/>
                    </a:cubicBezTo>
                    <a:lnTo>
                      <a:pt x="450273" y="333117"/>
                    </a:lnTo>
                    <a:cubicBezTo>
                      <a:pt x="463897" y="353553"/>
                      <a:pt x="464905" y="358010"/>
                      <a:pt x="484909" y="374680"/>
                    </a:cubicBezTo>
                    <a:cubicBezTo>
                      <a:pt x="491305" y="380010"/>
                      <a:pt x="499295" y="383205"/>
                      <a:pt x="505691" y="388535"/>
                    </a:cubicBezTo>
                    <a:cubicBezTo>
                      <a:pt x="559026" y="432981"/>
                      <a:pt x="495661" y="388776"/>
                      <a:pt x="547254" y="423171"/>
                    </a:cubicBezTo>
                    <a:cubicBezTo>
                      <a:pt x="560378" y="462541"/>
                      <a:pt x="549019" y="438790"/>
                      <a:pt x="595745" y="485517"/>
                    </a:cubicBezTo>
                    <a:lnTo>
                      <a:pt x="595745" y="485517"/>
                    </a:lnTo>
                    <a:cubicBezTo>
                      <a:pt x="617045" y="528116"/>
                      <a:pt x="603875" y="504639"/>
                      <a:pt x="637309" y="554790"/>
                    </a:cubicBezTo>
                    <a:lnTo>
                      <a:pt x="665018" y="596353"/>
                    </a:lnTo>
                    <a:lnTo>
                      <a:pt x="678873" y="617135"/>
                    </a:lnTo>
                    <a:cubicBezTo>
                      <a:pt x="683491" y="630990"/>
                      <a:pt x="684626" y="646548"/>
                      <a:pt x="692727" y="658699"/>
                    </a:cubicBezTo>
                    <a:cubicBezTo>
                      <a:pt x="701963" y="672553"/>
                      <a:pt x="715170" y="684466"/>
                      <a:pt x="720436" y="700262"/>
                    </a:cubicBezTo>
                    <a:cubicBezTo>
                      <a:pt x="722745" y="707189"/>
                      <a:pt x="724098" y="714513"/>
                      <a:pt x="727364" y="721044"/>
                    </a:cubicBezTo>
                    <a:cubicBezTo>
                      <a:pt x="731087" y="728491"/>
                      <a:pt x="737837" y="734218"/>
                      <a:pt x="741218" y="741826"/>
                    </a:cubicBezTo>
                    <a:cubicBezTo>
                      <a:pt x="747149" y="755171"/>
                      <a:pt x="750455" y="769535"/>
                      <a:pt x="755073" y="783390"/>
                    </a:cubicBezTo>
                    <a:lnTo>
                      <a:pt x="782782" y="866517"/>
                    </a:lnTo>
                    <a:cubicBezTo>
                      <a:pt x="782782" y="866518"/>
                      <a:pt x="796635" y="908079"/>
                      <a:pt x="796636" y="908080"/>
                    </a:cubicBezTo>
                    <a:lnTo>
                      <a:pt x="810491" y="928862"/>
                    </a:lnTo>
                    <a:cubicBezTo>
                      <a:pt x="812800" y="938098"/>
                      <a:pt x="814682" y="947452"/>
                      <a:pt x="817418" y="956571"/>
                    </a:cubicBezTo>
                    <a:cubicBezTo>
                      <a:pt x="821614" y="970559"/>
                      <a:pt x="827731" y="983967"/>
                      <a:pt x="831273" y="998135"/>
                    </a:cubicBezTo>
                    <a:lnTo>
                      <a:pt x="845127" y="1053553"/>
                    </a:lnTo>
                    <a:cubicBezTo>
                      <a:pt x="847436" y="1062789"/>
                      <a:pt x="850187" y="1071926"/>
                      <a:pt x="852054" y="1081262"/>
                    </a:cubicBezTo>
                    <a:cubicBezTo>
                      <a:pt x="854363" y="1092808"/>
                      <a:pt x="856428" y="1104405"/>
                      <a:pt x="858982" y="1115899"/>
                    </a:cubicBezTo>
                    <a:cubicBezTo>
                      <a:pt x="861047" y="1125193"/>
                      <a:pt x="864042" y="1134272"/>
                      <a:pt x="865909" y="1143608"/>
                    </a:cubicBezTo>
                    <a:cubicBezTo>
                      <a:pt x="868663" y="1157381"/>
                      <a:pt x="868800" y="1171718"/>
                      <a:pt x="872836" y="1185171"/>
                    </a:cubicBezTo>
                    <a:cubicBezTo>
                      <a:pt x="875803" y="1195062"/>
                      <a:pt x="882073" y="1203644"/>
                      <a:pt x="886691" y="1212880"/>
                    </a:cubicBezTo>
                    <a:cubicBezTo>
                      <a:pt x="889000" y="1224426"/>
                      <a:pt x="891064" y="1236023"/>
                      <a:pt x="893618" y="1247517"/>
                    </a:cubicBezTo>
                    <a:cubicBezTo>
                      <a:pt x="895683" y="1256811"/>
                      <a:pt x="898678" y="1265890"/>
                      <a:pt x="900545" y="1275226"/>
                    </a:cubicBezTo>
                    <a:cubicBezTo>
                      <a:pt x="903300" y="1288999"/>
                      <a:pt x="904960" y="1302971"/>
                      <a:pt x="907473" y="1316790"/>
                    </a:cubicBezTo>
                    <a:cubicBezTo>
                      <a:pt x="909579" y="1328374"/>
                      <a:pt x="912564" y="1339796"/>
                      <a:pt x="914400" y="1351426"/>
                    </a:cubicBezTo>
                    <a:cubicBezTo>
                      <a:pt x="918288" y="1376049"/>
                      <a:pt x="931386" y="1467762"/>
                      <a:pt x="935182" y="1503826"/>
                    </a:cubicBezTo>
                    <a:cubicBezTo>
                      <a:pt x="937852" y="1529191"/>
                      <a:pt x="939800" y="1554626"/>
                      <a:pt x="942109" y="1580026"/>
                    </a:cubicBezTo>
                    <a:cubicBezTo>
                      <a:pt x="933582" y="1827313"/>
                      <a:pt x="941850" y="1714238"/>
                      <a:pt x="921327" y="1919462"/>
                    </a:cubicBezTo>
                    <a:cubicBezTo>
                      <a:pt x="914993" y="1982803"/>
                      <a:pt x="915317" y="1985327"/>
                      <a:pt x="907473" y="2044153"/>
                    </a:cubicBezTo>
                    <a:cubicBezTo>
                      <a:pt x="906524" y="2051268"/>
                      <a:pt x="896377" y="2124093"/>
                      <a:pt x="893618" y="2134208"/>
                    </a:cubicBezTo>
                    <a:cubicBezTo>
                      <a:pt x="890346" y="2146205"/>
                      <a:pt x="884382" y="2157299"/>
                      <a:pt x="879764" y="2168844"/>
                    </a:cubicBezTo>
                    <a:cubicBezTo>
                      <a:pt x="875146" y="2205789"/>
                      <a:pt x="877683" y="2244358"/>
                      <a:pt x="865909" y="2279680"/>
                    </a:cubicBezTo>
                    <a:cubicBezTo>
                      <a:pt x="844890" y="2342741"/>
                      <a:pt x="877134" y="2243140"/>
                      <a:pt x="852054" y="2335099"/>
                    </a:cubicBezTo>
                    <a:cubicBezTo>
                      <a:pt x="848211" y="2349188"/>
                      <a:pt x="841742" y="2362494"/>
                      <a:pt x="838200" y="2376662"/>
                    </a:cubicBezTo>
                    <a:cubicBezTo>
                      <a:pt x="837275" y="2380362"/>
                      <a:pt x="828322" y="2419187"/>
                      <a:pt x="824345" y="2425153"/>
                    </a:cubicBezTo>
                    <a:cubicBezTo>
                      <a:pt x="818911" y="2433304"/>
                      <a:pt x="810491" y="2439008"/>
                      <a:pt x="803564" y="2445935"/>
                    </a:cubicBezTo>
                    <a:cubicBezTo>
                      <a:pt x="801934" y="2452453"/>
                      <a:pt x="794224" y="2486298"/>
                      <a:pt x="789709" y="2494426"/>
                    </a:cubicBezTo>
                    <a:cubicBezTo>
                      <a:pt x="781623" y="2508982"/>
                      <a:pt x="767266" y="2520193"/>
                      <a:pt x="762000" y="2535990"/>
                    </a:cubicBezTo>
                    <a:cubicBezTo>
                      <a:pt x="757382" y="2549844"/>
                      <a:pt x="756245" y="2565402"/>
                      <a:pt x="748145" y="2577553"/>
                    </a:cubicBezTo>
                    <a:cubicBezTo>
                      <a:pt x="743527" y="2584480"/>
                      <a:pt x="730568" y="2590889"/>
                      <a:pt x="734291" y="2598335"/>
                    </a:cubicBezTo>
                    <a:cubicBezTo>
                      <a:pt x="737557" y="2604866"/>
                      <a:pt x="748146" y="2593717"/>
                      <a:pt x="755073" y="2591408"/>
                    </a:cubicBezTo>
                    <a:cubicBezTo>
                      <a:pt x="757382" y="2584481"/>
                      <a:pt x="759994" y="2577647"/>
                      <a:pt x="762000" y="2570626"/>
                    </a:cubicBezTo>
                    <a:cubicBezTo>
                      <a:pt x="764959" y="2560270"/>
                      <a:pt x="770318" y="2533206"/>
                      <a:pt x="775854" y="2522135"/>
                    </a:cubicBezTo>
                    <a:cubicBezTo>
                      <a:pt x="779577" y="2514688"/>
                      <a:pt x="785091" y="2508280"/>
                      <a:pt x="789709" y="2501353"/>
                    </a:cubicBezTo>
                    <a:cubicBezTo>
                      <a:pt x="814972" y="2425560"/>
                      <a:pt x="774681" y="2540362"/>
                      <a:pt x="810491" y="2459790"/>
                    </a:cubicBezTo>
                    <a:cubicBezTo>
                      <a:pt x="816422" y="2446445"/>
                      <a:pt x="819727" y="2432081"/>
                      <a:pt x="824345" y="2418226"/>
                    </a:cubicBezTo>
                    <a:lnTo>
                      <a:pt x="831273" y="2397444"/>
                    </a:lnTo>
                    <a:lnTo>
                      <a:pt x="845127" y="2355880"/>
                    </a:lnTo>
                    <a:cubicBezTo>
                      <a:pt x="847436" y="2348953"/>
                      <a:pt x="850283" y="2342183"/>
                      <a:pt x="852054" y="2335099"/>
                    </a:cubicBezTo>
                    <a:lnTo>
                      <a:pt x="865909" y="2279680"/>
                    </a:lnTo>
                    <a:cubicBezTo>
                      <a:pt x="868218" y="2270444"/>
                      <a:pt x="867555" y="2259892"/>
                      <a:pt x="872836" y="2251971"/>
                    </a:cubicBezTo>
                    <a:lnTo>
                      <a:pt x="886691" y="2231190"/>
                    </a:lnTo>
                    <a:lnTo>
                      <a:pt x="907473" y="2168844"/>
                    </a:lnTo>
                    <a:lnTo>
                      <a:pt x="914400" y="2148062"/>
                    </a:lnTo>
                    <a:cubicBezTo>
                      <a:pt x="916709" y="2141135"/>
                      <a:pt x="919895" y="2134440"/>
                      <a:pt x="921327" y="2127280"/>
                    </a:cubicBezTo>
                    <a:cubicBezTo>
                      <a:pt x="935412" y="2056853"/>
                      <a:pt x="920979" y="2121570"/>
                      <a:pt x="935182" y="2071862"/>
                    </a:cubicBezTo>
                    <a:cubicBezTo>
                      <a:pt x="937798" y="2062708"/>
                      <a:pt x="939098" y="2053185"/>
                      <a:pt x="942109" y="2044153"/>
                    </a:cubicBezTo>
                    <a:cubicBezTo>
                      <a:pt x="946041" y="2032356"/>
                      <a:pt x="952032" y="2021314"/>
                      <a:pt x="955964" y="2009517"/>
                    </a:cubicBezTo>
                    <a:cubicBezTo>
                      <a:pt x="963074" y="1988186"/>
                      <a:pt x="964329" y="1969129"/>
                      <a:pt x="969818" y="1947171"/>
                    </a:cubicBezTo>
                    <a:cubicBezTo>
                      <a:pt x="971589" y="1940087"/>
                      <a:pt x="974436" y="1933317"/>
                      <a:pt x="976745" y="1926390"/>
                    </a:cubicBezTo>
                    <a:cubicBezTo>
                      <a:pt x="989745" y="1822394"/>
                      <a:pt x="997069" y="1773918"/>
                      <a:pt x="1004454" y="1663153"/>
                    </a:cubicBezTo>
                    <a:cubicBezTo>
                      <a:pt x="1012926" y="1536089"/>
                      <a:pt x="1007928" y="1593785"/>
                      <a:pt x="1018309" y="1489971"/>
                    </a:cubicBezTo>
                    <a:cubicBezTo>
                      <a:pt x="1016000" y="1374517"/>
                      <a:pt x="1017054" y="1258946"/>
                      <a:pt x="1011382" y="1143608"/>
                    </a:cubicBezTo>
                    <a:cubicBezTo>
                      <a:pt x="1006723" y="1048883"/>
                      <a:pt x="1002720" y="1095107"/>
                      <a:pt x="990600" y="1046626"/>
                    </a:cubicBezTo>
                    <a:cubicBezTo>
                      <a:pt x="987744" y="1035204"/>
                      <a:pt x="986227" y="1023484"/>
                      <a:pt x="983673" y="1011990"/>
                    </a:cubicBezTo>
                    <a:cubicBezTo>
                      <a:pt x="972845" y="963263"/>
                      <a:pt x="981389" y="1003998"/>
                      <a:pt x="969818" y="963499"/>
                    </a:cubicBezTo>
                    <a:cubicBezTo>
                      <a:pt x="954904" y="911297"/>
                      <a:pt x="972920" y="960863"/>
                      <a:pt x="949036" y="901153"/>
                    </a:cubicBezTo>
                    <a:cubicBezTo>
                      <a:pt x="946727" y="887299"/>
                      <a:pt x="945516" y="873216"/>
                      <a:pt x="942109" y="859590"/>
                    </a:cubicBezTo>
                    <a:cubicBezTo>
                      <a:pt x="938567" y="845422"/>
                      <a:pt x="928254" y="818026"/>
                      <a:pt x="928254" y="818026"/>
                    </a:cubicBezTo>
                    <a:cubicBezTo>
                      <a:pt x="914153" y="733418"/>
                      <a:pt x="931634" y="813182"/>
                      <a:pt x="907473" y="748753"/>
                    </a:cubicBezTo>
                    <a:cubicBezTo>
                      <a:pt x="900818" y="731005"/>
                      <a:pt x="901988" y="717003"/>
                      <a:pt x="893618" y="700262"/>
                    </a:cubicBezTo>
                    <a:cubicBezTo>
                      <a:pt x="889895" y="692815"/>
                      <a:pt x="883487" y="686927"/>
                      <a:pt x="879764" y="679480"/>
                    </a:cubicBezTo>
                    <a:cubicBezTo>
                      <a:pt x="851048" y="622049"/>
                      <a:pt x="876975" y="666045"/>
                      <a:pt x="858982" y="624062"/>
                    </a:cubicBezTo>
                    <a:cubicBezTo>
                      <a:pt x="854914" y="614570"/>
                      <a:pt x="849745" y="605589"/>
                      <a:pt x="845127" y="596353"/>
                    </a:cubicBezTo>
                    <a:cubicBezTo>
                      <a:pt x="840509" y="577880"/>
                      <a:pt x="838345" y="558614"/>
                      <a:pt x="831273" y="540935"/>
                    </a:cubicBezTo>
                    <a:cubicBezTo>
                      <a:pt x="817512" y="506535"/>
                      <a:pt x="802876" y="467167"/>
                      <a:pt x="782782" y="437026"/>
                    </a:cubicBezTo>
                    <a:cubicBezTo>
                      <a:pt x="778164" y="430099"/>
                      <a:pt x="773058" y="423473"/>
                      <a:pt x="768927" y="416244"/>
                    </a:cubicBezTo>
                    <a:cubicBezTo>
                      <a:pt x="727965" y="344559"/>
                      <a:pt x="785805" y="434417"/>
                      <a:pt x="734291" y="360826"/>
                    </a:cubicBezTo>
                    <a:cubicBezTo>
                      <a:pt x="729008" y="353279"/>
                      <a:pt x="696583" y="302336"/>
                      <a:pt x="685800" y="291553"/>
                    </a:cubicBezTo>
                    <a:cubicBezTo>
                      <a:pt x="677636" y="283389"/>
                      <a:pt x="666857" y="278285"/>
                      <a:pt x="658091" y="270771"/>
                    </a:cubicBezTo>
                    <a:cubicBezTo>
                      <a:pt x="650653" y="264396"/>
                      <a:pt x="643760" y="257363"/>
                      <a:pt x="637309" y="249990"/>
                    </a:cubicBezTo>
                    <a:cubicBezTo>
                      <a:pt x="627573" y="238863"/>
                      <a:pt x="620826" y="224975"/>
                      <a:pt x="609600" y="215353"/>
                    </a:cubicBezTo>
                    <a:cubicBezTo>
                      <a:pt x="604056" y="210601"/>
                      <a:pt x="595745" y="210735"/>
                      <a:pt x="588818" y="208426"/>
                    </a:cubicBezTo>
                    <a:cubicBezTo>
                      <a:pt x="565728" y="173789"/>
                      <a:pt x="581892" y="192263"/>
                      <a:pt x="533400" y="159935"/>
                    </a:cubicBezTo>
                    <a:lnTo>
                      <a:pt x="491836" y="132226"/>
                    </a:lnTo>
                    <a:cubicBezTo>
                      <a:pt x="484909" y="127608"/>
                      <a:pt x="479131" y="120390"/>
                      <a:pt x="471054" y="118371"/>
                    </a:cubicBezTo>
                    <a:lnTo>
                      <a:pt x="443345" y="111444"/>
                    </a:lnTo>
                    <a:cubicBezTo>
                      <a:pt x="436418" y="106826"/>
                      <a:pt x="430172" y="100971"/>
                      <a:pt x="422564" y="97590"/>
                    </a:cubicBezTo>
                    <a:cubicBezTo>
                      <a:pt x="409219" y="91659"/>
                      <a:pt x="381000" y="83735"/>
                      <a:pt x="381000" y="83735"/>
                    </a:cubicBezTo>
                    <a:cubicBezTo>
                      <a:pt x="374073" y="79117"/>
                      <a:pt x="367826" y="73261"/>
                      <a:pt x="360218" y="69880"/>
                    </a:cubicBezTo>
                    <a:cubicBezTo>
                      <a:pt x="326162" y="54744"/>
                      <a:pt x="317916" y="56922"/>
                      <a:pt x="284018" y="49099"/>
                    </a:cubicBezTo>
                    <a:cubicBezTo>
                      <a:pt x="265464" y="44817"/>
                      <a:pt x="246664" y="41265"/>
                      <a:pt x="228600" y="35244"/>
                    </a:cubicBezTo>
                    <a:lnTo>
                      <a:pt x="187036" y="21390"/>
                    </a:lnTo>
                    <a:cubicBezTo>
                      <a:pt x="180109" y="19081"/>
                      <a:pt x="172330" y="18512"/>
                      <a:pt x="166254" y="14462"/>
                    </a:cubicBezTo>
                    <a:cubicBezTo>
                      <a:pt x="159327" y="9844"/>
                      <a:pt x="153747" y="1527"/>
                      <a:pt x="145473" y="608"/>
                    </a:cubicBezTo>
                    <a:cubicBezTo>
                      <a:pt x="111048" y="-3217"/>
                      <a:pt x="24245" y="12153"/>
                      <a:pt x="0" y="14462"/>
                    </a:cubicBezTo>
                    <a:close/>
                  </a:path>
                </a:pathLst>
              </a:custGeom>
              <a:solidFill>
                <a:srgbClr val="604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1" name="Freeform: Shape 121">
                <a:extLst>
                  <a:ext uri="{FF2B5EF4-FFF2-40B4-BE49-F238E27FC236}">
                    <a16:creationId xmlns:a16="http://schemas.microsoft.com/office/drawing/2014/main" id="{9E4BBCA5-8A3C-467D-9737-175336DE5BF7}"/>
                  </a:ext>
                </a:extLst>
              </p:cNvPr>
              <p:cNvSpPr/>
              <p:nvPr/>
            </p:nvSpPr>
            <p:spPr>
              <a:xfrm>
                <a:off x="6497041" y="4514782"/>
                <a:ext cx="399380" cy="340310"/>
              </a:xfrm>
              <a:custGeom>
                <a:avLst/>
                <a:gdLst>
                  <a:gd name="connsiteX0" fmla="*/ 0 w 970251"/>
                  <a:gd name="connsiteY0" fmla="*/ 0 h 826746"/>
                  <a:gd name="connsiteX1" fmla="*/ 0 w 970251"/>
                  <a:gd name="connsiteY1" fmla="*/ 0 h 826746"/>
                  <a:gd name="connsiteX2" fmla="*/ 20782 w 970251"/>
                  <a:gd name="connsiteY2" fmla="*/ 55418 h 826746"/>
                  <a:gd name="connsiteX3" fmla="*/ 48491 w 970251"/>
                  <a:gd name="connsiteY3" fmla="*/ 96982 h 826746"/>
                  <a:gd name="connsiteX4" fmla="*/ 69273 w 970251"/>
                  <a:gd name="connsiteY4" fmla="*/ 138546 h 826746"/>
                  <a:gd name="connsiteX5" fmla="*/ 90055 w 970251"/>
                  <a:gd name="connsiteY5" fmla="*/ 180109 h 826746"/>
                  <a:gd name="connsiteX6" fmla="*/ 110836 w 970251"/>
                  <a:gd name="connsiteY6" fmla="*/ 221673 h 826746"/>
                  <a:gd name="connsiteX7" fmla="*/ 131618 w 970251"/>
                  <a:gd name="connsiteY7" fmla="*/ 242455 h 826746"/>
                  <a:gd name="connsiteX8" fmla="*/ 159327 w 970251"/>
                  <a:gd name="connsiteY8" fmla="*/ 284018 h 826746"/>
                  <a:gd name="connsiteX9" fmla="*/ 180109 w 970251"/>
                  <a:gd name="connsiteY9" fmla="*/ 325582 h 826746"/>
                  <a:gd name="connsiteX10" fmla="*/ 200891 w 970251"/>
                  <a:gd name="connsiteY10" fmla="*/ 339437 h 826746"/>
                  <a:gd name="connsiteX11" fmla="*/ 228600 w 970251"/>
                  <a:gd name="connsiteY11" fmla="*/ 381000 h 826746"/>
                  <a:gd name="connsiteX12" fmla="*/ 270164 w 970251"/>
                  <a:gd name="connsiteY12" fmla="*/ 415637 h 826746"/>
                  <a:gd name="connsiteX13" fmla="*/ 318655 w 970251"/>
                  <a:gd name="connsiteY13" fmla="*/ 471055 h 826746"/>
                  <a:gd name="connsiteX14" fmla="*/ 339436 w 970251"/>
                  <a:gd name="connsiteY14" fmla="*/ 477982 h 826746"/>
                  <a:gd name="connsiteX15" fmla="*/ 374073 w 970251"/>
                  <a:gd name="connsiteY15" fmla="*/ 512618 h 826746"/>
                  <a:gd name="connsiteX16" fmla="*/ 415636 w 970251"/>
                  <a:gd name="connsiteY16" fmla="*/ 533400 h 826746"/>
                  <a:gd name="connsiteX17" fmla="*/ 484909 w 970251"/>
                  <a:gd name="connsiteY17" fmla="*/ 574964 h 826746"/>
                  <a:gd name="connsiteX18" fmla="*/ 519546 w 970251"/>
                  <a:gd name="connsiteY18" fmla="*/ 602673 h 826746"/>
                  <a:gd name="connsiteX19" fmla="*/ 581891 w 970251"/>
                  <a:gd name="connsiteY19" fmla="*/ 637309 h 826746"/>
                  <a:gd name="connsiteX20" fmla="*/ 602673 w 970251"/>
                  <a:gd name="connsiteY20" fmla="*/ 651164 h 826746"/>
                  <a:gd name="connsiteX21" fmla="*/ 616527 w 970251"/>
                  <a:gd name="connsiteY21" fmla="*/ 671946 h 826746"/>
                  <a:gd name="connsiteX22" fmla="*/ 658091 w 970251"/>
                  <a:gd name="connsiteY22" fmla="*/ 685800 h 826746"/>
                  <a:gd name="connsiteX23" fmla="*/ 699655 w 970251"/>
                  <a:gd name="connsiteY23" fmla="*/ 706582 h 826746"/>
                  <a:gd name="connsiteX24" fmla="*/ 741218 w 970251"/>
                  <a:gd name="connsiteY24" fmla="*/ 727364 h 826746"/>
                  <a:gd name="connsiteX25" fmla="*/ 755073 w 970251"/>
                  <a:gd name="connsiteY25" fmla="*/ 748146 h 826746"/>
                  <a:gd name="connsiteX26" fmla="*/ 796636 w 970251"/>
                  <a:gd name="connsiteY26" fmla="*/ 762000 h 826746"/>
                  <a:gd name="connsiteX27" fmla="*/ 845127 w 970251"/>
                  <a:gd name="connsiteY27" fmla="*/ 775855 h 826746"/>
                  <a:gd name="connsiteX28" fmla="*/ 907473 w 970251"/>
                  <a:gd name="connsiteY28" fmla="*/ 796637 h 826746"/>
                  <a:gd name="connsiteX29" fmla="*/ 928255 w 970251"/>
                  <a:gd name="connsiteY29" fmla="*/ 803564 h 826746"/>
                  <a:gd name="connsiteX30" fmla="*/ 949036 w 970251"/>
                  <a:gd name="connsiteY30" fmla="*/ 817418 h 826746"/>
                  <a:gd name="connsiteX31" fmla="*/ 969818 w 970251"/>
                  <a:gd name="connsiteY31" fmla="*/ 824346 h 826746"/>
                  <a:gd name="connsiteX32" fmla="*/ 955964 w 970251"/>
                  <a:gd name="connsiteY32" fmla="*/ 782782 h 826746"/>
                  <a:gd name="connsiteX33" fmla="*/ 949036 w 970251"/>
                  <a:gd name="connsiteY33" fmla="*/ 762000 h 826746"/>
                  <a:gd name="connsiteX34" fmla="*/ 907473 w 970251"/>
                  <a:gd name="connsiteY34" fmla="*/ 720437 h 826746"/>
                  <a:gd name="connsiteX35" fmla="*/ 865909 w 970251"/>
                  <a:gd name="connsiteY35" fmla="*/ 685800 h 826746"/>
                  <a:gd name="connsiteX36" fmla="*/ 852055 w 970251"/>
                  <a:gd name="connsiteY36" fmla="*/ 665018 h 826746"/>
                  <a:gd name="connsiteX37" fmla="*/ 810491 w 970251"/>
                  <a:gd name="connsiteY37" fmla="*/ 651164 h 826746"/>
                  <a:gd name="connsiteX38" fmla="*/ 789709 w 970251"/>
                  <a:gd name="connsiteY38" fmla="*/ 637309 h 826746"/>
                  <a:gd name="connsiteX39" fmla="*/ 768927 w 970251"/>
                  <a:gd name="connsiteY39" fmla="*/ 630382 h 826746"/>
                  <a:gd name="connsiteX40" fmla="*/ 727364 w 970251"/>
                  <a:gd name="connsiteY40" fmla="*/ 602673 h 826746"/>
                  <a:gd name="connsiteX41" fmla="*/ 692727 w 970251"/>
                  <a:gd name="connsiteY41" fmla="*/ 574964 h 826746"/>
                  <a:gd name="connsiteX42" fmla="*/ 651164 w 970251"/>
                  <a:gd name="connsiteY42" fmla="*/ 547255 h 826746"/>
                  <a:gd name="connsiteX43" fmla="*/ 623455 w 970251"/>
                  <a:gd name="connsiteY43" fmla="*/ 533400 h 826746"/>
                  <a:gd name="connsiteX44" fmla="*/ 609600 w 970251"/>
                  <a:gd name="connsiteY44" fmla="*/ 512618 h 826746"/>
                  <a:gd name="connsiteX45" fmla="*/ 588818 w 970251"/>
                  <a:gd name="connsiteY45" fmla="*/ 505691 h 826746"/>
                  <a:gd name="connsiteX46" fmla="*/ 547255 w 970251"/>
                  <a:gd name="connsiteY46" fmla="*/ 477982 h 826746"/>
                  <a:gd name="connsiteX47" fmla="*/ 526473 w 970251"/>
                  <a:gd name="connsiteY47" fmla="*/ 464127 h 826746"/>
                  <a:gd name="connsiteX48" fmla="*/ 505691 w 970251"/>
                  <a:gd name="connsiteY48" fmla="*/ 443346 h 826746"/>
                  <a:gd name="connsiteX49" fmla="*/ 477982 w 970251"/>
                  <a:gd name="connsiteY49" fmla="*/ 436418 h 826746"/>
                  <a:gd name="connsiteX50" fmla="*/ 408709 w 970251"/>
                  <a:gd name="connsiteY50" fmla="*/ 394855 h 826746"/>
                  <a:gd name="connsiteX51" fmla="*/ 401782 w 970251"/>
                  <a:gd name="connsiteY51" fmla="*/ 374073 h 826746"/>
                  <a:gd name="connsiteX52" fmla="*/ 381000 w 970251"/>
                  <a:gd name="connsiteY52" fmla="*/ 367146 h 826746"/>
                  <a:gd name="connsiteX53" fmla="*/ 360218 w 970251"/>
                  <a:gd name="connsiteY53" fmla="*/ 353291 h 826746"/>
                  <a:gd name="connsiteX54" fmla="*/ 325582 w 970251"/>
                  <a:gd name="connsiteY54" fmla="*/ 325582 h 826746"/>
                  <a:gd name="connsiteX55" fmla="*/ 304800 w 970251"/>
                  <a:gd name="connsiteY55" fmla="*/ 297873 h 826746"/>
                  <a:gd name="connsiteX56" fmla="*/ 290946 w 970251"/>
                  <a:gd name="connsiteY56" fmla="*/ 277091 h 826746"/>
                  <a:gd name="connsiteX57" fmla="*/ 263236 w 970251"/>
                  <a:gd name="connsiteY57" fmla="*/ 263237 h 826746"/>
                  <a:gd name="connsiteX58" fmla="*/ 242455 w 970251"/>
                  <a:gd name="connsiteY58" fmla="*/ 249382 h 826746"/>
                  <a:gd name="connsiteX59" fmla="*/ 235527 w 970251"/>
                  <a:gd name="connsiteY59" fmla="*/ 228600 h 826746"/>
                  <a:gd name="connsiteX60" fmla="*/ 214746 w 970251"/>
                  <a:gd name="connsiteY60" fmla="*/ 221673 h 826746"/>
                  <a:gd name="connsiteX61" fmla="*/ 187036 w 970251"/>
                  <a:gd name="connsiteY61" fmla="*/ 200891 h 826746"/>
                  <a:gd name="connsiteX62" fmla="*/ 145473 w 970251"/>
                  <a:gd name="connsiteY62" fmla="*/ 166255 h 826746"/>
                  <a:gd name="connsiteX63" fmla="*/ 138546 w 970251"/>
                  <a:gd name="connsiteY63" fmla="*/ 145473 h 826746"/>
                  <a:gd name="connsiteX64" fmla="*/ 117764 w 970251"/>
                  <a:gd name="connsiteY64" fmla="*/ 138546 h 826746"/>
                  <a:gd name="connsiteX65" fmla="*/ 96982 w 970251"/>
                  <a:gd name="connsiteY65" fmla="*/ 124691 h 826746"/>
                  <a:gd name="connsiteX66" fmla="*/ 83127 w 970251"/>
                  <a:gd name="connsiteY66" fmla="*/ 103909 h 826746"/>
                  <a:gd name="connsiteX67" fmla="*/ 76200 w 970251"/>
                  <a:gd name="connsiteY67" fmla="*/ 83127 h 826746"/>
                  <a:gd name="connsiteX68" fmla="*/ 55418 w 970251"/>
                  <a:gd name="connsiteY68" fmla="*/ 69273 h 826746"/>
                  <a:gd name="connsiteX69" fmla="*/ 41564 w 970251"/>
                  <a:gd name="connsiteY69" fmla="*/ 48491 h 826746"/>
                  <a:gd name="connsiteX70" fmla="*/ 0 w 970251"/>
                  <a:gd name="connsiteY70" fmla="*/ 0 h 82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70251" h="826746">
                    <a:moveTo>
                      <a:pt x="0" y="0"/>
                    </a:moveTo>
                    <a:lnTo>
                      <a:pt x="0" y="0"/>
                    </a:lnTo>
                    <a:cubicBezTo>
                      <a:pt x="6927" y="18473"/>
                      <a:pt x="11959" y="37772"/>
                      <a:pt x="20782" y="55418"/>
                    </a:cubicBezTo>
                    <a:cubicBezTo>
                      <a:pt x="28229" y="70311"/>
                      <a:pt x="48491" y="96982"/>
                      <a:pt x="48491" y="96982"/>
                    </a:cubicBezTo>
                    <a:cubicBezTo>
                      <a:pt x="65901" y="149214"/>
                      <a:pt x="42417" y="84835"/>
                      <a:pt x="69273" y="138546"/>
                    </a:cubicBezTo>
                    <a:cubicBezTo>
                      <a:pt x="97954" y="195906"/>
                      <a:pt x="50347" y="120549"/>
                      <a:pt x="90055" y="180109"/>
                    </a:cubicBezTo>
                    <a:cubicBezTo>
                      <a:pt x="96997" y="200937"/>
                      <a:pt x="95916" y="203769"/>
                      <a:pt x="110836" y="221673"/>
                    </a:cubicBezTo>
                    <a:cubicBezTo>
                      <a:pt x="117108" y="229199"/>
                      <a:pt x="125603" y="234722"/>
                      <a:pt x="131618" y="242455"/>
                    </a:cubicBezTo>
                    <a:cubicBezTo>
                      <a:pt x="141841" y="255598"/>
                      <a:pt x="154061" y="268222"/>
                      <a:pt x="159327" y="284018"/>
                    </a:cubicBezTo>
                    <a:cubicBezTo>
                      <a:pt x="164961" y="300919"/>
                      <a:pt x="166682" y="312154"/>
                      <a:pt x="180109" y="325582"/>
                    </a:cubicBezTo>
                    <a:cubicBezTo>
                      <a:pt x="185996" y="331469"/>
                      <a:pt x="193964" y="334819"/>
                      <a:pt x="200891" y="339437"/>
                    </a:cubicBezTo>
                    <a:cubicBezTo>
                      <a:pt x="210127" y="353291"/>
                      <a:pt x="214746" y="371764"/>
                      <a:pt x="228600" y="381000"/>
                    </a:cubicBezTo>
                    <a:cubicBezTo>
                      <a:pt x="247073" y="393315"/>
                      <a:pt x="255804" y="397174"/>
                      <a:pt x="270164" y="415637"/>
                    </a:cubicBezTo>
                    <a:cubicBezTo>
                      <a:pt x="296613" y="449643"/>
                      <a:pt x="286958" y="455206"/>
                      <a:pt x="318655" y="471055"/>
                    </a:cubicBezTo>
                    <a:cubicBezTo>
                      <a:pt x="325186" y="474320"/>
                      <a:pt x="332509" y="475673"/>
                      <a:pt x="339436" y="477982"/>
                    </a:cubicBezTo>
                    <a:cubicBezTo>
                      <a:pt x="394856" y="514929"/>
                      <a:pt x="327890" y="466436"/>
                      <a:pt x="374073" y="512618"/>
                    </a:cubicBezTo>
                    <a:cubicBezTo>
                      <a:pt x="387503" y="526048"/>
                      <a:pt x="398733" y="527766"/>
                      <a:pt x="415636" y="533400"/>
                    </a:cubicBezTo>
                    <a:cubicBezTo>
                      <a:pt x="465792" y="566837"/>
                      <a:pt x="442307" y="553662"/>
                      <a:pt x="484909" y="574964"/>
                    </a:cubicBezTo>
                    <a:cubicBezTo>
                      <a:pt x="510510" y="613364"/>
                      <a:pt x="484117" y="582990"/>
                      <a:pt x="519546" y="602673"/>
                    </a:cubicBezTo>
                    <a:cubicBezTo>
                      <a:pt x="591005" y="642372"/>
                      <a:pt x="534867" y="621635"/>
                      <a:pt x="581891" y="637309"/>
                    </a:cubicBezTo>
                    <a:cubicBezTo>
                      <a:pt x="588818" y="641927"/>
                      <a:pt x="596786" y="645277"/>
                      <a:pt x="602673" y="651164"/>
                    </a:cubicBezTo>
                    <a:cubicBezTo>
                      <a:pt x="608560" y="657051"/>
                      <a:pt x="609467" y="667534"/>
                      <a:pt x="616527" y="671946"/>
                    </a:cubicBezTo>
                    <a:cubicBezTo>
                      <a:pt x="628911" y="679686"/>
                      <a:pt x="658091" y="685800"/>
                      <a:pt x="658091" y="685800"/>
                    </a:cubicBezTo>
                    <a:cubicBezTo>
                      <a:pt x="717654" y="725510"/>
                      <a:pt x="642290" y="677899"/>
                      <a:pt x="699655" y="706582"/>
                    </a:cubicBezTo>
                    <a:cubicBezTo>
                      <a:pt x="753369" y="733440"/>
                      <a:pt x="688981" y="709953"/>
                      <a:pt x="741218" y="727364"/>
                    </a:cubicBezTo>
                    <a:cubicBezTo>
                      <a:pt x="745836" y="734291"/>
                      <a:pt x="748013" y="743733"/>
                      <a:pt x="755073" y="748146"/>
                    </a:cubicBezTo>
                    <a:cubicBezTo>
                      <a:pt x="767457" y="755886"/>
                      <a:pt x="782782" y="757382"/>
                      <a:pt x="796636" y="762000"/>
                    </a:cubicBezTo>
                    <a:cubicBezTo>
                      <a:pt x="866467" y="785276"/>
                      <a:pt x="758159" y="749764"/>
                      <a:pt x="845127" y="775855"/>
                    </a:cubicBezTo>
                    <a:cubicBezTo>
                      <a:pt x="845212" y="775880"/>
                      <a:pt x="897040" y="793159"/>
                      <a:pt x="907473" y="796637"/>
                    </a:cubicBezTo>
                    <a:lnTo>
                      <a:pt x="928255" y="803564"/>
                    </a:lnTo>
                    <a:cubicBezTo>
                      <a:pt x="935182" y="808182"/>
                      <a:pt x="941590" y="813695"/>
                      <a:pt x="949036" y="817418"/>
                    </a:cubicBezTo>
                    <a:cubicBezTo>
                      <a:pt x="955567" y="820684"/>
                      <a:pt x="968386" y="831506"/>
                      <a:pt x="969818" y="824346"/>
                    </a:cubicBezTo>
                    <a:cubicBezTo>
                      <a:pt x="972682" y="810026"/>
                      <a:pt x="960582" y="796637"/>
                      <a:pt x="955964" y="782782"/>
                    </a:cubicBezTo>
                    <a:cubicBezTo>
                      <a:pt x="953655" y="775855"/>
                      <a:pt x="953417" y="767842"/>
                      <a:pt x="949036" y="762000"/>
                    </a:cubicBezTo>
                    <a:cubicBezTo>
                      <a:pt x="909213" y="708901"/>
                      <a:pt x="947991" y="754201"/>
                      <a:pt x="907473" y="720437"/>
                    </a:cubicBezTo>
                    <a:cubicBezTo>
                      <a:pt x="854127" y="675983"/>
                      <a:pt x="917513" y="720204"/>
                      <a:pt x="865909" y="685800"/>
                    </a:cubicBezTo>
                    <a:cubicBezTo>
                      <a:pt x="861291" y="678873"/>
                      <a:pt x="859115" y="669430"/>
                      <a:pt x="852055" y="665018"/>
                    </a:cubicBezTo>
                    <a:cubicBezTo>
                      <a:pt x="839671" y="657278"/>
                      <a:pt x="810491" y="651164"/>
                      <a:pt x="810491" y="651164"/>
                    </a:cubicBezTo>
                    <a:cubicBezTo>
                      <a:pt x="803564" y="646546"/>
                      <a:pt x="797156" y="641032"/>
                      <a:pt x="789709" y="637309"/>
                    </a:cubicBezTo>
                    <a:cubicBezTo>
                      <a:pt x="783178" y="634043"/>
                      <a:pt x="775310" y="633928"/>
                      <a:pt x="768927" y="630382"/>
                    </a:cubicBezTo>
                    <a:cubicBezTo>
                      <a:pt x="754371" y="622296"/>
                      <a:pt x="727364" y="602673"/>
                      <a:pt x="727364" y="602673"/>
                    </a:cubicBezTo>
                    <a:cubicBezTo>
                      <a:pt x="701763" y="564273"/>
                      <a:pt x="728156" y="594647"/>
                      <a:pt x="692727" y="574964"/>
                    </a:cubicBezTo>
                    <a:cubicBezTo>
                      <a:pt x="678171" y="566878"/>
                      <a:pt x="665018" y="556491"/>
                      <a:pt x="651164" y="547255"/>
                    </a:cubicBezTo>
                    <a:cubicBezTo>
                      <a:pt x="642572" y="541527"/>
                      <a:pt x="632691" y="538018"/>
                      <a:pt x="623455" y="533400"/>
                    </a:cubicBezTo>
                    <a:cubicBezTo>
                      <a:pt x="618837" y="526473"/>
                      <a:pt x="616101" y="517819"/>
                      <a:pt x="609600" y="512618"/>
                    </a:cubicBezTo>
                    <a:cubicBezTo>
                      <a:pt x="603898" y="508057"/>
                      <a:pt x="595201" y="509237"/>
                      <a:pt x="588818" y="505691"/>
                    </a:cubicBezTo>
                    <a:cubicBezTo>
                      <a:pt x="574262" y="497605"/>
                      <a:pt x="561109" y="487218"/>
                      <a:pt x="547255" y="477982"/>
                    </a:cubicBezTo>
                    <a:cubicBezTo>
                      <a:pt x="540328" y="473364"/>
                      <a:pt x="532360" y="470014"/>
                      <a:pt x="526473" y="464127"/>
                    </a:cubicBezTo>
                    <a:cubicBezTo>
                      <a:pt x="519546" y="457200"/>
                      <a:pt x="514197" y="448206"/>
                      <a:pt x="505691" y="443346"/>
                    </a:cubicBezTo>
                    <a:cubicBezTo>
                      <a:pt x="497425" y="438622"/>
                      <a:pt x="487218" y="438727"/>
                      <a:pt x="477982" y="436418"/>
                    </a:cubicBezTo>
                    <a:cubicBezTo>
                      <a:pt x="427826" y="402981"/>
                      <a:pt x="451311" y="416155"/>
                      <a:pt x="408709" y="394855"/>
                    </a:cubicBezTo>
                    <a:cubicBezTo>
                      <a:pt x="406400" y="387928"/>
                      <a:pt x="406945" y="379236"/>
                      <a:pt x="401782" y="374073"/>
                    </a:cubicBezTo>
                    <a:cubicBezTo>
                      <a:pt x="396619" y="368910"/>
                      <a:pt x="387531" y="370412"/>
                      <a:pt x="381000" y="367146"/>
                    </a:cubicBezTo>
                    <a:cubicBezTo>
                      <a:pt x="373553" y="363423"/>
                      <a:pt x="367145" y="357909"/>
                      <a:pt x="360218" y="353291"/>
                    </a:cubicBezTo>
                    <a:cubicBezTo>
                      <a:pt x="317792" y="289649"/>
                      <a:pt x="375770" y="367404"/>
                      <a:pt x="325582" y="325582"/>
                    </a:cubicBezTo>
                    <a:cubicBezTo>
                      <a:pt x="316712" y="318191"/>
                      <a:pt x="311511" y="307268"/>
                      <a:pt x="304800" y="297873"/>
                    </a:cubicBezTo>
                    <a:cubicBezTo>
                      <a:pt x="299961" y="291098"/>
                      <a:pt x="297342" y="282421"/>
                      <a:pt x="290946" y="277091"/>
                    </a:cubicBezTo>
                    <a:cubicBezTo>
                      <a:pt x="283013" y="270480"/>
                      <a:pt x="272202" y="268360"/>
                      <a:pt x="263236" y="263237"/>
                    </a:cubicBezTo>
                    <a:cubicBezTo>
                      <a:pt x="256008" y="259106"/>
                      <a:pt x="249382" y="254000"/>
                      <a:pt x="242455" y="249382"/>
                    </a:cubicBezTo>
                    <a:cubicBezTo>
                      <a:pt x="240146" y="242455"/>
                      <a:pt x="240690" y="233763"/>
                      <a:pt x="235527" y="228600"/>
                    </a:cubicBezTo>
                    <a:cubicBezTo>
                      <a:pt x="230364" y="223437"/>
                      <a:pt x="221086" y="225296"/>
                      <a:pt x="214746" y="221673"/>
                    </a:cubicBezTo>
                    <a:cubicBezTo>
                      <a:pt x="204721" y="215945"/>
                      <a:pt x="195802" y="208405"/>
                      <a:pt x="187036" y="200891"/>
                    </a:cubicBezTo>
                    <a:cubicBezTo>
                      <a:pt x="140365" y="160887"/>
                      <a:pt x="191406" y="196875"/>
                      <a:pt x="145473" y="166255"/>
                    </a:cubicBezTo>
                    <a:cubicBezTo>
                      <a:pt x="143164" y="159328"/>
                      <a:pt x="143709" y="150636"/>
                      <a:pt x="138546" y="145473"/>
                    </a:cubicBezTo>
                    <a:cubicBezTo>
                      <a:pt x="133383" y="140310"/>
                      <a:pt x="124295" y="141812"/>
                      <a:pt x="117764" y="138546"/>
                    </a:cubicBezTo>
                    <a:cubicBezTo>
                      <a:pt x="110317" y="134823"/>
                      <a:pt x="103909" y="129309"/>
                      <a:pt x="96982" y="124691"/>
                    </a:cubicBezTo>
                    <a:cubicBezTo>
                      <a:pt x="92364" y="117764"/>
                      <a:pt x="86850" y="111356"/>
                      <a:pt x="83127" y="103909"/>
                    </a:cubicBezTo>
                    <a:cubicBezTo>
                      <a:pt x="79861" y="97378"/>
                      <a:pt x="80762" y="88829"/>
                      <a:pt x="76200" y="83127"/>
                    </a:cubicBezTo>
                    <a:cubicBezTo>
                      <a:pt x="70999" y="76626"/>
                      <a:pt x="62345" y="73891"/>
                      <a:pt x="55418" y="69273"/>
                    </a:cubicBezTo>
                    <a:cubicBezTo>
                      <a:pt x="50800" y="62346"/>
                      <a:pt x="47451" y="54378"/>
                      <a:pt x="41564" y="48491"/>
                    </a:cubicBezTo>
                    <a:cubicBezTo>
                      <a:pt x="35677" y="42604"/>
                      <a:pt x="6927" y="8082"/>
                      <a:pt x="0" y="0"/>
                    </a:cubicBezTo>
                    <a:close/>
                  </a:path>
                </a:pathLst>
              </a:custGeom>
              <a:solidFill>
                <a:srgbClr val="604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2" name="Freeform: Shape 122">
                <a:extLst>
                  <a:ext uri="{FF2B5EF4-FFF2-40B4-BE49-F238E27FC236}">
                    <a16:creationId xmlns:a16="http://schemas.microsoft.com/office/drawing/2014/main" id="{847E8949-E1F8-4A24-8B3D-3C92EC764C58}"/>
                  </a:ext>
                </a:extLst>
              </p:cNvPr>
              <p:cNvSpPr/>
              <p:nvPr/>
            </p:nvSpPr>
            <p:spPr>
              <a:xfrm>
                <a:off x="6719453" y="4908281"/>
                <a:ext cx="131167" cy="679402"/>
              </a:xfrm>
              <a:custGeom>
                <a:avLst/>
                <a:gdLst>
                  <a:gd name="connsiteX0" fmla="*/ 277091 w 318655"/>
                  <a:gd name="connsiteY0" fmla="*/ 41563 h 1650534"/>
                  <a:gd name="connsiteX1" fmla="*/ 277091 w 318655"/>
                  <a:gd name="connsiteY1" fmla="*/ 41563 h 1650534"/>
                  <a:gd name="connsiteX2" fmla="*/ 311728 w 318655"/>
                  <a:gd name="connsiteY2" fmla="*/ 644236 h 1650534"/>
                  <a:gd name="connsiteX3" fmla="*/ 318655 w 318655"/>
                  <a:gd name="connsiteY3" fmla="*/ 727363 h 1650534"/>
                  <a:gd name="connsiteX4" fmla="*/ 311728 w 318655"/>
                  <a:gd name="connsiteY4" fmla="*/ 976745 h 1650534"/>
                  <a:gd name="connsiteX5" fmla="*/ 290946 w 318655"/>
                  <a:gd name="connsiteY5" fmla="*/ 1059873 h 1650534"/>
                  <a:gd name="connsiteX6" fmla="*/ 270164 w 318655"/>
                  <a:gd name="connsiteY6" fmla="*/ 1136073 h 1650534"/>
                  <a:gd name="connsiteX7" fmla="*/ 249382 w 318655"/>
                  <a:gd name="connsiteY7" fmla="*/ 1205345 h 1650534"/>
                  <a:gd name="connsiteX8" fmla="*/ 242455 w 318655"/>
                  <a:gd name="connsiteY8" fmla="*/ 1226127 h 1650534"/>
                  <a:gd name="connsiteX9" fmla="*/ 228600 w 318655"/>
                  <a:gd name="connsiteY9" fmla="*/ 1246909 h 1650534"/>
                  <a:gd name="connsiteX10" fmla="*/ 221673 w 318655"/>
                  <a:gd name="connsiteY10" fmla="*/ 1267691 h 1650534"/>
                  <a:gd name="connsiteX11" fmla="*/ 207819 w 318655"/>
                  <a:gd name="connsiteY11" fmla="*/ 1288473 h 1650534"/>
                  <a:gd name="connsiteX12" fmla="*/ 180109 w 318655"/>
                  <a:gd name="connsiteY12" fmla="*/ 1350818 h 1650534"/>
                  <a:gd name="connsiteX13" fmla="*/ 145473 w 318655"/>
                  <a:gd name="connsiteY13" fmla="*/ 1399309 h 1650534"/>
                  <a:gd name="connsiteX14" fmla="*/ 124691 w 318655"/>
                  <a:gd name="connsiteY14" fmla="*/ 1440873 h 1650534"/>
                  <a:gd name="connsiteX15" fmla="*/ 96982 w 318655"/>
                  <a:gd name="connsiteY15" fmla="*/ 1503218 h 1650534"/>
                  <a:gd name="connsiteX16" fmla="*/ 76200 w 318655"/>
                  <a:gd name="connsiteY16" fmla="*/ 1517073 h 1650534"/>
                  <a:gd name="connsiteX17" fmla="*/ 48491 w 318655"/>
                  <a:gd name="connsiteY17" fmla="*/ 1579418 h 1650534"/>
                  <a:gd name="connsiteX18" fmla="*/ 13855 w 318655"/>
                  <a:gd name="connsiteY18" fmla="*/ 1627909 h 1650534"/>
                  <a:gd name="connsiteX19" fmla="*/ 0 w 318655"/>
                  <a:gd name="connsiteY19" fmla="*/ 1648691 h 1650534"/>
                  <a:gd name="connsiteX20" fmla="*/ 13855 w 318655"/>
                  <a:gd name="connsiteY20" fmla="*/ 1593273 h 1650534"/>
                  <a:gd name="connsiteX21" fmla="*/ 20782 w 318655"/>
                  <a:gd name="connsiteY21" fmla="*/ 1544782 h 1650534"/>
                  <a:gd name="connsiteX22" fmla="*/ 34637 w 318655"/>
                  <a:gd name="connsiteY22" fmla="*/ 1482436 h 1650534"/>
                  <a:gd name="connsiteX23" fmla="*/ 41564 w 318655"/>
                  <a:gd name="connsiteY23" fmla="*/ 1440873 h 1650534"/>
                  <a:gd name="connsiteX24" fmla="*/ 48491 w 318655"/>
                  <a:gd name="connsiteY24" fmla="*/ 1378527 h 1650534"/>
                  <a:gd name="connsiteX25" fmla="*/ 55419 w 318655"/>
                  <a:gd name="connsiteY25" fmla="*/ 1323109 h 1650534"/>
                  <a:gd name="connsiteX26" fmla="*/ 62346 w 318655"/>
                  <a:gd name="connsiteY26" fmla="*/ 1246909 h 1650534"/>
                  <a:gd name="connsiteX27" fmla="*/ 69273 w 318655"/>
                  <a:gd name="connsiteY27" fmla="*/ 1212273 h 1650534"/>
                  <a:gd name="connsiteX28" fmla="*/ 76200 w 318655"/>
                  <a:gd name="connsiteY28" fmla="*/ 1170709 h 1650534"/>
                  <a:gd name="connsiteX29" fmla="*/ 90055 w 318655"/>
                  <a:gd name="connsiteY29" fmla="*/ 1122218 h 1650534"/>
                  <a:gd name="connsiteX30" fmla="*/ 96982 w 318655"/>
                  <a:gd name="connsiteY30" fmla="*/ 1087582 h 1650534"/>
                  <a:gd name="connsiteX31" fmla="*/ 110837 w 318655"/>
                  <a:gd name="connsiteY31" fmla="*/ 1039091 h 1650534"/>
                  <a:gd name="connsiteX32" fmla="*/ 124691 w 318655"/>
                  <a:gd name="connsiteY32" fmla="*/ 921327 h 1650534"/>
                  <a:gd name="connsiteX33" fmla="*/ 145473 w 318655"/>
                  <a:gd name="connsiteY33" fmla="*/ 789709 h 1650534"/>
                  <a:gd name="connsiteX34" fmla="*/ 159328 w 318655"/>
                  <a:gd name="connsiteY34" fmla="*/ 762000 h 1650534"/>
                  <a:gd name="connsiteX35" fmla="*/ 166255 w 318655"/>
                  <a:gd name="connsiteY35" fmla="*/ 727363 h 1650534"/>
                  <a:gd name="connsiteX36" fmla="*/ 180109 w 318655"/>
                  <a:gd name="connsiteY36" fmla="*/ 665018 h 1650534"/>
                  <a:gd name="connsiteX37" fmla="*/ 200891 w 318655"/>
                  <a:gd name="connsiteY37" fmla="*/ 526473 h 1650534"/>
                  <a:gd name="connsiteX38" fmla="*/ 207819 w 318655"/>
                  <a:gd name="connsiteY38" fmla="*/ 484909 h 1650534"/>
                  <a:gd name="connsiteX39" fmla="*/ 221673 w 318655"/>
                  <a:gd name="connsiteY39" fmla="*/ 374073 h 1650534"/>
                  <a:gd name="connsiteX40" fmla="*/ 235528 w 318655"/>
                  <a:gd name="connsiteY40" fmla="*/ 270163 h 1650534"/>
                  <a:gd name="connsiteX41" fmla="*/ 242455 w 318655"/>
                  <a:gd name="connsiteY41" fmla="*/ 0 h 1650534"/>
                  <a:gd name="connsiteX42" fmla="*/ 277091 w 318655"/>
                  <a:gd name="connsiteY42" fmla="*/ 41563 h 165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8655" h="1650534">
                    <a:moveTo>
                      <a:pt x="277091" y="41563"/>
                    </a:moveTo>
                    <a:lnTo>
                      <a:pt x="277091" y="41563"/>
                    </a:lnTo>
                    <a:cubicBezTo>
                      <a:pt x="287665" y="242455"/>
                      <a:pt x="296866" y="443600"/>
                      <a:pt x="311728" y="644236"/>
                    </a:cubicBezTo>
                    <a:cubicBezTo>
                      <a:pt x="313782" y="671965"/>
                      <a:pt x="316346" y="699654"/>
                      <a:pt x="318655" y="727363"/>
                    </a:cubicBezTo>
                    <a:cubicBezTo>
                      <a:pt x="316346" y="810490"/>
                      <a:pt x="318634" y="893873"/>
                      <a:pt x="311728" y="976745"/>
                    </a:cubicBezTo>
                    <a:cubicBezTo>
                      <a:pt x="309356" y="1005208"/>
                      <a:pt x="296547" y="1031865"/>
                      <a:pt x="290946" y="1059873"/>
                    </a:cubicBezTo>
                    <a:cubicBezTo>
                      <a:pt x="266980" y="1179706"/>
                      <a:pt x="305324" y="995426"/>
                      <a:pt x="270164" y="1136073"/>
                    </a:cubicBezTo>
                    <a:cubicBezTo>
                      <a:pt x="259694" y="1177954"/>
                      <a:pt x="266249" y="1154744"/>
                      <a:pt x="249382" y="1205345"/>
                    </a:cubicBezTo>
                    <a:cubicBezTo>
                      <a:pt x="247073" y="1212272"/>
                      <a:pt x="246505" y="1220051"/>
                      <a:pt x="242455" y="1226127"/>
                    </a:cubicBezTo>
                    <a:lnTo>
                      <a:pt x="228600" y="1246909"/>
                    </a:lnTo>
                    <a:cubicBezTo>
                      <a:pt x="226291" y="1253836"/>
                      <a:pt x="224938" y="1261160"/>
                      <a:pt x="221673" y="1267691"/>
                    </a:cubicBezTo>
                    <a:cubicBezTo>
                      <a:pt x="217950" y="1275138"/>
                      <a:pt x="211200" y="1280865"/>
                      <a:pt x="207819" y="1288473"/>
                    </a:cubicBezTo>
                    <a:cubicBezTo>
                      <a:pt x="174847" y="1362660"/>
                      <a:pt x="211463" y="1303789"/>
                      <a:pt x="180109" y="1350818"/>
                    </a:cubicBezTo>
                    <a:cubicBezTo>
                      <a:pt x="163946" y="1399309"/>
                      <a:pt x="180110" y="1387764"/>
                      <a:pt x="145473" y="1399309"/>
                    </a:cubicBezTo>
                    <a:cubicBezTo>
                      <a:pt x="120212" y="1475096"/>
                      <a:pt x="160499" y="1360305"/>
                      <a:pt x="124691" y="1440873"/>
                    </a:cubicBezTo>
                    <a:cubicBezTo>
                      <a:pt x="113715" y="1465569"/>
                      <a:pt x="115796" y="1484404"/>
                      <a:pt x="96982" y="1503218"/>
                    </a:cubicBezTo>
                    <a:cubicBezTo>
                      <a:pt x="91095" y="1509105"/>
                      <a:pt x="83127" y="1512455"/>
                      <a:pt x="76200" y="1517073"/>
                    </a:cubicBezTo>
                    <a:cubicBezTo>
                      <a:pt x="59713" y="1566534"/>
                      <a:pt x="70447" y="1546485"/>
                      <a:pt x="48491" y="1579418"/>
                    </a:cubicBezTo>
                    <a:cubicBezTo>
                      <a:pt x="32328" y="1627909"/>
                      <a:pt x="48492" y="1616364"/>
                      <a:pt x="13855" y="1627909"/>
                    </a:cubicBezTo>
                    <a:cubicBezTo>
                      <a:pt x="9237" y="1634836"/>
                      <a:pt x="0" y="1657017"/>
                      <a:pt x="0" y="1648691"/>
                    </a:cubicBezTo>
                    <a:cubicBezTo>
                      <a:pt x="0" y="1629650"/>
                      <a:pt x="10121" y="1611944"/>
                      <a:pt x="13855" y="1593273"/>
                    </a:cubicBezTo>
                    <a:cubicBezTo>
                      <a:pt x="17057" y="1577262"/>
                      <a:pt x="18098" y="1560888"/>
                      <a:pt x="20782" y="1544782"/>
                    </a:cubicBezTo>
                    <a:cubicBezTo>
                      <a:pt x="32883" y="1472173"/>
                      <a:pt x="22179" y="1544723"/>
                      <a:pt x="34637" y="1482436"/>
                    </a:cubicBezTo>
                    <a:cubicBezTo>
                      <a:pt x="37392" y="1468663"/>
                      <a:pt x="39708" y="1454795"/>
                      <a:pt x="41564" y="1440873"/>
                    </a:cubicBezTo>
                    <a:cubicBezTo>
                      <a:pt x="44327" y="1420147"/>
                      <a:pt x="46048" y="1399294"/>
                      <a:pt x="48491" y="1378527"/>
                    </a:cubicBezTo>
                    <a:cubicBezTo>
                      <a:pt x="50666" y="1360038"/>
                      <a:pt x="53470" y="1341623"/>
                      <a:pt x="55419" y="1323109"/>
                    </a:cubicBezTo>
                    <a:cubicBezTo>
                      <a:pt x="58089" y="1297744"/>
                      <a:pt x="59183" y="1272217"/>
                      <a:pt x="62346" y="1246909"/>
                    </a:cubicBezTo>
                    <a:cubicBezTo>
                      <a:pt x="63806" y="1235226"/>
                      <a:pt x="67167" y="1223857"/>
                      <a:pt x="69273" y="1212273"/>
                    </a:cubicBezTo>
                    <a:cubicBezTo>
                      <a:pt x="71785" y="1198454"/>
                      <a:pt x="73042" y="1184395"/>
                      <a:pt x="76200" y="1170709"/>
                    </a:cubicBezTo>
                    <a:cubicBezTo>
                      <a:pt x="79980" y="1154329"/>
                      <a:pt x="85978" y="1138527"/>
                      <a:pt x="90055" y="1122218"/>
                    </a:cubicBezTo>
                    <a:cubicBezTo>
                      <a:pt x="92911" y="1110796"/>
                      <a:pt x="94428" y="1099076"/>
                      <a:pt x="96982" y="1087582"/>
                    </a:cubicBezTo>
                    <a:cubicBezTo>
                      <a:pt x="102781" y="1061484"/>
                      <a:pt x="103121" y="1062236"/>
                      <a:pt x="110837" y="1039091"/>
                    </a:cubicBezTo>
                    <a:cubicBezTo>
                      <a:pt x="123087" y="965590"/>
                      <a:pt x="114441" y="1023825"/>
                      <a:pt x="124691" y="921327"/>
                    </a:cubicBezTo>
                    <a:cubicBezTo>
                      <a:pt x="127049" y="897752"/>
                      <a:pt x="135595" y="809465"/>
                      <a:pt x="145473" y="789709"/>
                    </a:cubicBezTo>
                    <a:lnTo>
                      <a:pt x="159328" y="762000"/>
                    </a:lnTo>
                    <a:cubicBezTo>
                      <a:pt x="161637" y="750454"/>
                      <a:pt x="163701" y="738857"/>
                      <a:pt x="166255" y="727363"/>
                    </a:cubicBezTo>
                    <a:cubicBezTo>
                      <a:pt x="176169" y="682750"/>
                      <a:pt x="171153" y="715769"/>
                      <a:pt x="180109" y="665018"/>
                    </a:cubicBezTo>
                    <a:cubicBezTo>
                      <a:pt x="204587" y="526313"/>
                      <a:pt x="185468" y="634428"/>
                      <a:pt x="200891" y="526473"/>
                    </a:cubicBezTo>
                    <a:cubicBezTo>
                      <a:pt x="202877" y="512568"/>
                      <a:pt x="205921" y="498826"/>
                      <a:pt x="207819" y="484909"/>
                    </a:cubicBezTo>
                    <a:cubicBezTo>
                      <a:pt x="212850" y="448018"/>
                      <a:pt x="216908" y="411000"/>
                      <a:pt x="221673" y="374073"/>
                    </a:cubicBezTo>
                    <a:cubicBezTo>
                      <a:pt x="226145" y="339417"/>
                      <a:pt x="235528" y="270163"/>
                      <a:pt x="235528" y="270163"/>
                    </a:cubicBezTo>
                    <a:cubicBezTo>
                      <a:pt x="243481" y="55437"/>
                      <a:pt x="242455" y="145515"/>
                      <a:pt x="242455" y="0"/>
                    </a:cubicBezTo>
                    <a:lnTo>
                      <a:pt x="277091" y="41563"/>
                    </a:lnTo>
                    <a:close/>
                  </a:path>
                </a:pathLst>
              </a:custGeom>
              <a:solidFill>
                <a:srgbClr val="604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3" name="Freeform: Shape 125">
                <a:extLst>
                  <a:ext uri="{FF2B5EF4-FFF2-40B4-BE49-F238E27FC236}">
                    <a16:creationId xmlns:a16="http://schemas.microsoft.com/office/drawing/2014/main" id="{31B981C6-7526-4844-8AF4-C6031107E00D}"/>
                  </a:ext>
                </a:extLst>
              </p:cNvPr>
              <p:cNvSpPr/>
              <p:nvPr/>
            </p:nvSpPr>
            <p:spPr>
              <a:xfrm>
                <a:off x="6250687" y="5273158"/>
                <a:ext cx="88771" cy="326849"/>
              </a:xfrm>
              <a:custGeom>
                <a:avLst/>
                <a:gdLst>
                  <a:gd name="connsiteX0" fmla="*/ 25879 w 215660"/>
                  <a:gd name="connsiteY0" fmla="*/ 0 h 794046"/>
                  <a:gd name="connsiteX1" fmla="*/ 25879 w 215660"/>
                  <a:gd name="connsiteY1" fmla="*/ 0 h 794046"/>
                  <a:gd name="connsiteX2" fmla="*/ 30192 w 215660"/>
                  <a:gd name="connsiteY2" fmla="*/ 21566 h 794046"/>
                  <a:gd name="connsiteX3" fmla="*/ 34506 w 215660"/>
                  <a:gd name="connsiteY3" fmla="*/ 34506 h 794046"/>
                  <a:gd name="connsiteX4" fmla="*/ 38819 w 215660"/>
                  <a:gd name="connsiteY4" fmla="*/ 58229 h 794046"/>
                  <a:gd name="connsiteX5" fmla="*/ 43132 w 215660"/>
                  <a:gd name="connsiteY5" fmla="*/ 69012 h 794046"/>
                  <a:gd name="connsiteX6" fmla="*/ 45289 w 215660"/>
                  <a:gd name="connsiteY6" fmla="*/ 84108 h 794046"/>
                  <a:gd name="connsiteX7" fmla="*/ 49602 w 215660"/>
                  <a:gd name="connsiteY7" fmla="*/ 122927 h 794046"/>
                  <a:gd name="connsiteX8" fmla="*/ 51758 w 215660"/>
                  <a:gd name="connsiteY8" fmla="*/ 144493 h 794046"/>
                  <a:gd name="connsiteX9" fmla="*/ 53915 w 215660"/>
                  <a:gd name="connsiteY9" fmla="*/ 159589 h 794046"/>
                  <a:gd name="connsiteX10" fmla="*/ 56072 w 215660"/>
                  <a:gd name="connsiteY10" fmla="*/ 235070 h 794046"/>
                  <a:gd name="connsiteX11" fmla="*/ 53915 w 215660"/>
                  <a:gd name="connsiteY11" fmla="*/ 293298 h 794046"/>
                  <a:gd name="connsiteX12" fmla="*/ 51758 w 215660"/>
                  <a:gd name="connsiteY12" fmla="*/ 317021 h 794046"/>
                  <a:gd name="connsiteX13" fmla="*/ 49602 w 215660"/>
                  <a:gd name="connsiteY13" fmla="*/ 364466 h 794046"/>
                  <a:gd name="connsiteX14" fmla="*/ 47445 w 215660"/>
                  <a:gd name="connsiteY14" fmla="*/ 565031 h 794046"/>
                  <a:gd name="connsiteX15" fmla="*/ 45289 w 215660"/>
                  <a:gd name="connsiteY15" fmla="*/ 586597 h 794046"/>
                  <a:gd name="connsiteX16" fmla="*/ 40975 w 215660"/>
                  <a:gd name="connsiteY16" fmla="*/ 603849 h 794046"/>
                  <a:gd name="connsiteX17" fmla="*/ 38819 w 215660"/>
                  <a:gd name="connsiteY17" fmla="*/ 614632 h 794046"/>
                  <a:gd name="connsiteX18" fmla="*/ 36662 w 215660"/>
                  <a:gd name="connsiteY18" fmla="*/ 623259 h 794046"/>
                  <a:gd name="connsiteX19" fmla="*/ 34506 w 215660"/>
                  <a:gd name="connsiteY19" fmla="*/ 636198 h 794046"/>
                  <a:gd name="connsiteX20" fmla="*/ 32349 w 215660"/>
                  <a:gd name="connsiteY20" fmla="*/ 644825 h 794046"/>
                  <a:gd name="connsiteX21" fmla="*/ 25879 w 215660"/>
                  <a:gd name="connsiteY21" fmla="*/ 672861 h 794046"/>
                  <a:gd name="connsiteX22" fmla="*/ 23723 w 215660"/>
                  <a:gd name="connsiteY22" fmla="*/ 681487 h 794046"/>
                  <a:gd name="connsiteX23" fmla="*/ 17253 w 215660"/>
                  <a:gd name="connsiteY23" fmla="*/ 696583 h 794046"/>
                  <a:gd name="connsiteX24" fmla="*/ 15096 w 215660"/>
                  <a:gd name="connsiteY24" fmla="*/ 707366 h 794046"/>
                  <a:gd name="connsiteX25" fmla="*/ 12939 w 215660"/>
                  <a:gd name="connsiteY25" fmla="*/ 715993 h 794046"/>
                  <a:gd name="connsiteX26" fmla="*/ 10783 w 215660"/>
                  <a:gd name="connsiteY26" fmla="*/ 726776 h 794046"/>
                  <a:gd name="connsiteX27" fmla="*/ 8626 w 215660"/>
                  <a:gd name="connsiteY27" fmla="*/ 735402 h 794046"/>
                  <a:gd name="connsiteX28" fmla="*/ 4313 w 215660"/>
                  <a:gd name="connsiteY28" fmla="*/ 756968 h 794046"/>
                  <a:gd name="connsiteX29" fmla="*/ 0 w 215660"/>
                  <a:gd name="connsiteY29" fmla="*/ 774221 h 794046"/>
                  <a:gd name="connsiteX30" fmla="*/ 2156 w 215660"/>
                  <a:gd name="connsiteY30" fmla="*/ 782847 h 794046"/>
                  <a:gd name="connsiteX31" fmla="*/ 6470 w 215660"/>
                  <a:gd name="connsiteY31" fmla="*/ 778534 h 794046"/>
                  <a:gd name="connsiteX32" fmla="*/ 10783 w 215660"/>
                  <a:gd name="connsiteY32" fmla="*/ 772064 h 794046"/>
                  <a:gd name="connsiteX33" fmla="*/ 12939 w 215660"/>
                  <a:gd name="connsiteY33" fmla="*/ 765595 h 794046"/>
                  <a:gd name="connsiteX34" fmla="*/ 17253 w 215660"/>
                  <a:gd name="connsiteY34" fmla="*/ 761281 h 794046"/>
                  <a:gd name="connsiteX35" fmla="*/ 25879 w 215660"/>
                  <a:gd name="connsiteY35" fmla="*/ 750498 h 794046"/>
                  <a:gd name="connsiteX36" fmla="*/ 32349 w 215660"/>
                  <a:gd name="connsiteY36" fmla="*/ 737559 h 794046"/>
                  <a:gd name="connsiteX37" fmla="*/ 34506 w 215660"/>
                  <a:gd name="connsiteY37" fmla="*/ 731089 h 794046"/>
                  <a:gd name="connsiteX38" fmla="*/ 43132 w 215660"/>
                  <a:gd name="connsiteY38" fmla="*/ 724619 h 794046"/>
                  <a:gd name="connsiteX39" fmla="*/ 45289 w 215660"/>
                  <a:gd name="connsiteY39" fmla="*/ 718149 h 794046"/>
                  <a:gd name="connsiteX40" fmla="*/ 56072 w 215660"/>
                  <a:gd name="connsiteY40" fmla="*/ 707366 h 794046"/>
                  <a:gd name="connsiteX41" fmla="*/ 60385 w 215660"/>
                  <a:gd name="connsiteY41" fmla="*/ 698740 h 794046"/>
                  <a:gd name="connsiteX42" fmla="*/ 66855 w 215660"/>
                  <a:gd name="connsiteY42" fmla="*/ 696583 h 794046"/>
                  <a:gd name="connsiteX43" fmla="*/ 69011 w 215660"/>
                  <a:gd name="connsiteY43" fmla="*/ 690114 h 794046"/>
                  <a:gd name="connsiteX44" fmla="*/ 77638 w 215660"/>
                  <a:gd name="connsiteY44" fmla="*/ 681487 h 794046"/>
                  <a:gd name="connsiteX45" fmla="*/ 79794 w 215660"/>
                  <a:gd name="connsiteY45" fmla="*/ 675017 h 794046"/>
                  <a:gd name="connsiteX46" fmla="*/ 88421 w 215660"/>
                  <a:gd name="connsiteY46" fmla="*/ 664234 h 794046"/>
                  <a:gd name="connsiteX47" fmla="*/ 94890 w 215660"/>
                  <a:gd name="connsiteY47" fmla="*/ 644825 h 794046"/>
                  <a:gd name="connsiteX48" fmla="*/ 97047 w 215660"/>
                  <a:gd name="connsiteY48" fmla="*/ 638355 h 794046"/>
                  <a:gd name="connsiteX49" fmla="*/ 103517 w 215660"/>
                  <a:gd name="connsiteY49" fmla="*/ 616789 h 794046"/>
                  <a:gd name="connsiteX50" fmla="*/ 112143 w 215660"/>
                  <a:gd name="connsiteY50" fmla="*/ 610319 h 794046"/>
                  <a:gd name="connsiteX51" fmla="*/ 114300 w 215660"/>
                  <a:gd name="connsiteY51" fmla="*/ 621102 h 794046"/>
                  <a:gd name="connsiteX52" fmla="*/ 118613 w 215660"/>
                  <a:gd name="connsiteY52" fmla="*/ 655608 h 794046"/>
                  <a:gd name="connsiteX53" fmla="*/ 116456 w 215660"/>
                  <a:gd name="connsiteY53" fmla="*/ 726776 h 794046"/>
                  <a:gd name="connsiteX54" fmla="*/ 107830 w 215660"/>
                  <a:gd name="connsiteY54" fmla="*/ 752655 h 794046"/>
                  <a:gd name="connsiteX55" fmla="*/ 103517 w 215660"/>
                  <a:gd name="connsiteY55" fmla="*/ 774221 h 794046"/>
                  <a:gd name="connsiteX56" fmla="*/ 105673 w 215660"/>
                  <a:gd name="connsiteY56" fmla="*/ 793631 h 794046"/>
                  <a:gd name="connsiteX57" fmla="*/ 107830 w 215660"/>
                  <a:gd name="connsiteY57" fmla="*/ 787161 h 794046"/>
                  <a:gd name="connsiteX58" fmla="*/ 114300 w 215660"/>
                  <a:gd name="connsiteY58" fmla="*/ 782847 h 794046"/>
                  <a:gd name="connsiteX59" fmla="*/ 118613 w 215660"/>
                  <a:gd name="connsiteY59" fmla="*/ 776378 h 794046"/>
                  <a:gd name="connsiteX60" fmla="*/ 122926 w 215660"/>
                  <a:gd name="connsiteY60" fmla="*/ 772064 h 794046"/>
                  <a:gd name="connsiteX61" fmla="*/ 125083 w 215660"/>
                  <a:gd name="connsiteY61" fmla="*/ 765595 h 794046"/>
                  <a:gd name="connsiteX62" fmla="*/ 129396 w 215660"/>
                  <a:gd name="connsiteY62" fmla="*/ 761281 h 794046"/>
                  <a:gd name="connsiteX63" fmla="*/ 138023 w 215660"/>
                  <a:gd name="connsiteY63" fmla="*/ 748342 h 794046"/>
                  <a:gd name="connsiteX64" fmla="*/ 146649 w 215660"/>
                  <a:gd name="connsiteY64" fmla="*/ 726776 h 794046"/>
                  <a:gd name="connsiteX65" fmla="*/ 148806 w 215660"/>
                  <a:gd name="connsiteY65" fmla="*/ 720306 h 794046"/>
                  <a:gd name="connsiteX66" fmla="*/ 157432 w 215660"/>
                  <a:gd name="connsiteY66" fmla="*/ 707366 h 794046"/>
                  <a:gd name="connsiteX67" fmla="*/ 159589 w 215660"/>
                  <a:gd name="connsiteY67" fmla="*/ 698740 h 794046"/>
                  <a:gd name="connsiteX68" fmla="*/ 163902 w 215660"/>
                  <a:gd name="connsiteY68" fmla="*/ 692270 h 794046"/>
                  <a:gd name="connsiteX69" fmla="*/ 168215 w 215660"/>
                  <a:gd name="connsiteY69" fmla="*/ 675017 h 794046"/>
                  <a:gd name="connsiteX70" fmla="*/ 172528 w 215660"/>
                  <a:gd name="connsiteY70" fmla="*/ 662078 h 794046"/>
                  <a:gd name="connsiteX71" fmla="*/ 174685 w 215660"/>
                  <a:gd name="connsiteY71" fmla="*/ 653451 h 794046"/>
                  <a:gd name="connsiteX72" fmla="*/ 178998 w 215660"/>
                  <a:gd name="connsiteY72" fmla="*/ 646981 h 794046"/>
                  <a:gd name="connsiteX73" fmla="*/ 183311 w 215660"/>
                  <a:gd name="connsiteY73" fmla="*/ 629729 h 794046"/>
                  <a:gd name="connsiteX74" fmla="*/ 187624 w 215660"/>
                  <a:gd name="connsiteY74" fmla="*/ 616789 h 794046"/>
                  <a:gd name="connsiteX75" fmla="*/ 194094 w 215660"/>
                  <a:gd name="connsiteY75" fmla="*/ 588753 h 794046"/>
                  <a:gd name="connsiteX76" fmla="*/ 198407 w 215660"/>
                  <a:gd name="connsiteY76" fmla="*/ 552091 h 794046"/>
                  <a:gd name="connsiteX77" fmla="*/ 202721 w 215660"/>
                  <a:gd name="connsiteY77" fmla="*/ 532681 h 794046"/>
                  <a:gd name="connsiteX78" fmla="*/ 207034 w 215660"/>
                  <a:gd name="connsiteY78" fmla="*/ 493863 h 794046"/>
                  <a:gd name="connsiteX79" fmla="*/ 211347 w 215660"/>
                  <a:gd name="connsiteY79" fmla="*/ 461514 h 794046"/>
                  <a:gd name="connsiteX80" fmla="*/ 215660 w 215660"/>
                  <a:gd name="connsiteY80" fmla="*/ 420538 h 794046"/>
                  <a:gd name="connsiteX81" fmla="*/ 213504 w 215660"/>
                  <a:gd name="connsiteY81" fmla="*/ 297612 h 794046"/>
                  <a:gd name="connsiteX82" fmla="*/ 211347 w 215660"/>
                  <a:gd name="connsiteY82" fmla="*/ 280359 h 794046"/>
                  <a:gd name="connsiteX83" fmla="*/ 207034 w 215660"/>
                  <a:gd name="connsiteY83" fmla="*/ 256636 h 794046"/>
                  <a:gd name="connsiteX84" fmla="*/ 200564 w 215660"/>
                  <a:gd name="connsiteY84" fmla="*/ 241540 h 794046"/>
                  <a:gd name="connsiteX85" fmla="*/ 198407 w 215660"/>
                  <a:gd name="connsiteY85" fmla="*/ 232914 h 794046"/>
                  <a:gd name="connsiteX86" fmla="*/ 196251 w 215660"/>
                  <a:gd name="connsiteY86" fmla="*/ 222131 h 794046"/>
                  <a:gd name="connsiteX87" fmla="*/ 191938 w 215660"/>
                  <a:gd name="connsiteY87" fmla="*/ 209191 h 794046"/>
                  <a:gd name="connsiteX88" fmla="*/ 189781 w 215660"/>
                  <a:gd name="connsiteY88" fmla="*/ 200564 h 794046"/>
                  <a:gd name="connsiteX89" fmla="*/ 185468 w 215660"/>
                  <a:gd name="connsiteY89" fmla="*/ 187625 h 794046"/>
                  <a:gd name="connsiteX90" fmla="*/ 181155 w 215660"/>
                  <a:gd name="connsiteY90" fmla="*/ 172529 h 794046"/>
                  <a:gd name="connsiteX91" fmla="*/ 176841 w 215660"/>
                  <a:gd name="connsiteY91" fmla="*/ 168215 h 794046"/>
                  <a:gd name="connsiteX92" fmla="*/ 172528 w 215660"/>
                  <a:gd name="connsiteY92" fmla="*/ 161746 h 794046"/>
                  <a:gd name="connsiteX93" fmla="*/ 168215 w 215660"/>
                  <a:gd name="connsiteY93" fmla="*/ 148806 h 794046"/>
                  <a:gd name="connsiteX94" fmla="*/ 166058 w 215660"/>
                  <a:gd name="connsiteY94" fmla="*/ 142336 h 794046"/>
                  <a:gd name="connsiteX95" fmla="*/ 163902 w 215660"/>
                  <a:gd name="connsiteY95" fmla="*/ 133710 h 794046"/>
                  <a:gd name="connsiteX96" fmla="*/ 161745 w 215660"/>
                  <a:gd name="connsiteY96" fmla="*/ 122927 h 794046"/>
                  <a:gd name="connsiteX97" fmla="*/ 77638 w 215660"/>
                  <a:gd name="connsiteY97" fmla="*/ 28036 h 794046"/>
                  <a:gd name="connsiteX98" fmla="*/ 25879 w 215660"/>
                  <a:gd name="connsiteY98" fmla="*/ 0 h 79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15660" h="794046">
                    <a:moveTo>
                      <a:pt x="25879" y="0"/>
                    </a:moveTo>
                    <a:lnTo>
                      <a:pt x="25879" y="0"/>
                    </a:lnTo>
                    <a:cubicBezTo>
                      <a:pt x="27317" y="7189"/>
                      <a:pt x="28414" y="14454"/>
                      <a:pt x="30192" y="21566"/>
                    </a:cubicBezTo>
                    <a:cubicBezTo>
                      <a:pt x="31295" y="25977"/>
                      <a:pt x="34506" y="34506"/>
                      <a:pt x="34506" y="34506"/>
                    </a:cubicBezTo>
                    <a:cubicBezTo>
                      <a:pt x="35019" y="37588"/>
                      <a:pt x="37686" y="54453"/>
                      <a:pt x="38819" y="58229"/>
                    </a:cubicBezTo>
                    <a:cubicBezTo>
                      <a:pt x="39931" y="61937"/>
                      <a:pt x="41694" y="65418"/>
                      <a:pt x="43132" y="69012"/>
                    </a:cubicBezTo>
                    <a:cubicBezTo>
                      <a:pt x="43851" y="74044"/>
                      <a:pt x="44783" y="79050"/>
                      <a:pt x="45289" y="84108"/>
                    </a:cubicBezTo>
                    <a:cubicBezTo>
                      <a:pt x="49189" y="123114"/>
                      <a:pt x="45034" y="100092"/>
                      <a:pt x="49602" y="122927"/>
                    </a:cubicBezTo>
                    <a:cubicBezTo>
                      <a:pt x="50321" y="130116"/>
                      <a:pt x="50914" y="137318"/>
                      <a:pt x="51758" y="144493"/>
                    </a:cubicBezTo>
                    <a:cubicBezTo>
                      <a:pt x="52352" y="149541"/>
                      <a:pt x="53673" y="154512"/>
                      <a:pt x="53915" y="159589"/>
                    </a:cubicBezTo>
                    <a:cubicBezTo>
                      <a:pt x="55112" y="184731"/>
                      <a:pt x="55353" y="209910"/>
                      <a:pt x="56072" y="235070"/>
                    </a:cubicBezTo>
                    <a:cubicBezTo>
                      <a:pt x="55353" y="254479"/>
                      <a:pt x="54936" y="273902"/>
                      <a:pt x="53915" y="293298"/>
                    </a:cubicBezTo>
                    <a:cubicBezTo>
                      <a:pt x="53498" y="301227"/>
                      <a:pt x="52238" y="309095"/>
                      <a:pt x="51758" y="317021"/>
                    </a:cubicBezTo>
                    <a:cubicBezTo>
                      <a:pt x="50800" y="332823"/>
                      <a:pt x="50321" y="348651"/>
                      <a:pt x="49602" y="364466"/>
                    </a:cubicBezTo>
                    <a:cubicBezTo>
                      <a:pt x="48883" y="431321"/>
                      <a:pt x="48743" y="498185"/>
                      <a:pt x="47445" y="565031"/>
                    </a:cubicBezTo>
                    <a:cubicBezTo>
                      <a:pt x="47305" y="572254"/>
                      <a:pt x="46477" y="579471"/>
                      <a:pt x="45289" y="586597"/>
                    </a:cubicBezTo>
                    <a:cubicBezTo>
                      <a:pt x="44314" y="592444"/>
                      <a:pt x="42308" y="598073"/>
                      <a:pt x="40975" y="603849"/>
                    </a:cubicBezTo>
                    <a:cubicBezTo>
                      <a:pt x="40151" y="607421"/>
                      <a:pt x="39614" y="611054"/>
                      <a:pt x="38819" y="614632"/>
                    </a:cubicBezTo>
                    <a:cubicBezTo>
                      <a:pt x="38176" y="617526"/>
                      <a:pt x="37243" y="620352"/>
                      <a:pt x="36662" y="623259"/>
                    </a:cubicBezTo>
                    <a:cubicBezTo>
                      <a:pt x="35805" y="627547"/>
                      <a:pt x="35363" y="631910"/>
                      <a:pt x="34506" y="636198"/>
                    </a:cubicBezTo>
                    <a:cubicBezTo>
                      <a:pt x="33925" y="639105"/>
                      <a:pt x="32992" y="641931"/>
                      <a:pt x="32349" y="644825"/>
                    </a:cubicBezTo>
                    <a:cubicBezTo>
                      <a:pt x="25702" y="674733"/>
                      <a:pt x="36462" y="630523"/>
                      <a:pt x="25879" y="672861"/>
                    </a:cubicBezTo>
                    <a:cubicBezTo>
                      <a:pt x="25160" y="675736"/>
                      <a:pt x="25049" y="678836"/>
                      <a:pt x="23723" y="681487"/>
                    </a:cubicBezTo>
                    <a:cubicBezTo>
                      <a:pt x="20635" y="687662"/>
                      <a:pt x="18840" y="690234"/>
                      <a:pt x="17253" y="696583"/>
                    </a:cubicBezTo>
                    <a:cubicBezTo>
                      <a:pt x="16364" y="700139"/>
                      <a:pt x="15891" y="703788"/>
                      <a:pt x="15096" y="707366"/>
                    </a:cubicBezTo>
                    <a:cubicBezTo>
                      <a:pt x="14453" y="710260"/>
                      <a:pt x="13582" y="713099"/>
                      <a:pt x="12939" y="715993"/>
                    </a:cubicBezTo>
                    <a:cubicBezTo>
                      <a:pt x="12144" y="719571"/>
                      <a:pt x="11578" y="723198"/>
                      <a:pt x="10783" y="726776"/>
                    </a:cubicBezTo>
                    <a:cubicBezTo>
                      <a:pt x="10140" y="729669"/>
                      <a:pt x="9247" y="732504"/>
                      <a:pt x="8626" y="735402"/>
                    </a:cubicBezTo>
                    <a:cubicBezTo>
                      <a:pt x="7090" y="742570"/>
                      <a:pt x="6632" y="750013"/>
                      <a:pt x="4313" y="756968"/>
                    </a:cubicBezTo>
                    <a:cubicBezTo>
                      <a:pt x="997" y="766915"/>
                      <a:pt x="2602" y="761209"/>
                      <a:pt x="0" y="774221"/>
                    </a:cubicBezTo>
                    <a:cubicBezTo>
                      <a:pt x="719" y="777096"/>
                      <a:pt x="-310" y="781203"/>
                      <a:pt x="2156" y="782847"/>
                    </a:cubicBezTo>
                    <a:cubicBezTo>
                      <a:pt x="3848" y="783975"/>
                      <a:pt x="5200" y="780122"/>
                      <a:pt x="6470" y="778534"/>
                    </a:cubicBezTo>
                    <a:cubicBezTo>
                      <a:pt x="8089" y="776510"/>
                      <a:pt x="9345" y="774221"/>
                      <a:pt x="10783" y="772064"/>
                    </a:cubicBezTo>
                    <a:cubicBezTo>
                      <a:pt x="11502" y="769908"/>
                      <a:pt x="11770" y="767544"/>
                      <a:pt x="12939" y="765595"/>
                    </a:cubicBezTo>
                    <a:cubicBezTo>
                      <a:pt x="13985" y="763851"/>
                      <a:pt x="15983" y="762869"/>
                      <a:pt x="17253" y="761281"/>
                    </a:cubicBezTo>
                    <a:cubicBezTo>
                      <a:pt x="28141" y="747672"/>
                      <a:pt x="15460" y="760920"/>
                      <a:pt x="25879" y="750498"/>
                    </a:cubicBezTo>
                    <a:cubicBezTo>
                      <a:pt x="31302" y="734235"/>
                      <a:pt x="23986" y="754284"/>
                      <a:pt x="32349" y="737559"/>
                    </a:cubicBezTo>
                    <a:cubicBezTo>
                      <a:pt x="33366" y="735526"/>
                      <a:pt x="33051" y="732835"/>
                      <a:pt x="34506" y="731089"/>
                    </a:cubicBezTo>
                    <a:cubicBezTo>
                      <a:pt x="36807" y="728328"/>
                      <a:pt x="40257" y="726776"/>
                      <a:pt x="43132" y="724619"/>
                    </a:cubicBezTo>
                    <a:cubicBezTo>
                      <a:pt x="43851" y="722462"/>
                      <a:pt x="43925" y="719968"/>
                      <a:pt x="45289" y="718149"/>
                    </a:cubicBezTo>
                    <a:cubicBezTo>
                      <a:pt x="48339" y="714083"/>
                      <a:pt x="53799" y="711913"/>
                      <a:pt x="56072" y="707366"/>
                    </a:cubicBezTo>
                    <a:cubicBezTo>
                      <a:pt x="57510" y="704491"/>
                      <a:pt x="58112" y="701013"/>
                      <a:pt x="60385" y="698740"/>
                    </a:cubicBezTo>
                    <a:cubicBezTo>
                      <a:pt x="61993" y="697132"/>
                      <a:pt x="64698" y="697302"/>
                      <a:pt x="66855" y="696583"/>
                    </a:cubicBezTo>
                    <a:cubicBezTo>
                      <a:pt x="67574" y="694427"/>
                      <a:pt x="67690" y="691964"/>
                      <a:pt x="69011" y="690114"/>
                    </a:cubicBezTo>
                    <a:cubicBezTo>
                      <a:pt x="71375" y="686805"/>
                      <a:pt x="77638" y="681487"/>
                      <a:pt x="77638" y="681487"/>
                    </a:cubicBezTo>
                    <a:cubicBezTo>
                      <a:pt x="78357" y="679330"/>
                      <a:pt x="78777" y="677050"/>
                      <a:pt x="79794" y="675017"/>
                    </a:cubicBezTo>
                    <a:cubicBezTo>
                      <a:pt x="82515" y="669574"/>
                      <a:pt x="84408" y="668246"/>
                      <a:pt x="88421" y="664234"/>
                    </a:cubicBezTo>
                    <a:lnTo>
                      <a:pt x="94890" y="644825"/>
                    </a:lnTo>
                    <a:cubicBezTo>
                      <a:pt x="95609" y="642668"/>
                      <a:pt x="96673" y="640597"/>
                      <a:pt x="97047" y="638355"/>
                    </a:cubicBezTo>
                    <a:cubicBezTo>
                      <a:pt x="99733" y="622244"/>
                      <a:pt x="97248" y="629326"/>
                      <a:pt x="103517" y="616789"/>
                    </a:cubicBezTo>
                    <a:cubicBezTo>
                      <a:pt x="103658" y="616226"/>
                      <a:pt x="104830" y="599350"/>
                      <a:pt x="112143" y="610319"/>
                    </a:cubicBezTo>
                    <a:cubicBezTo>
                      <a:pt x="114176" y="613369"/>
                      <a:pt x="113644" y="617496"/>
                      <a:pt x="114300" y="621102"/>
                    </a:cubicBezTo>
                    <a:cubicBezTo>
                      <a:pt x="117271" y="637441"/>
                      <a:pt x="116637" y="635849"/>
                      <a:pt x="118613" y="655608"/>
                    </a:cubicBezTo>
                    <a:cubicBezTo>
                      <a:pt x="117894" y="679331"/>
                      <a:pt x="118706" y="703149"/>
                      <a:pt x="116456" y="726776"/>
                    </a:cubicBezTo>
                    <a:cubicBezTo>
                      <a:pt x="114362" y="748759"/>
                      <a:pt x="110446" y="739576"/>
                      <a:pt x="107830" y="752655"/>
                    </a:cubicBezTo>
                    <a:lnTo>
                      <a:pt x="103517" y="774221"/>
                    </a:lnTo>
                    <a:cubicBezTo>
                      <a:pt x="104236" y="780691"/>
                      <a:pt x="103615" y="787455"/>
                      <a:pt x="105673" y="793631"/>
                    </a:cubicBezTo>
                    <a:cubicBezTo>
                      <a:pt x="106392" y="795788"/>
                      <a:pt x="106410" y="788936"/>
                      <a:pt x="107830" y="787161"/>
                    </a:cubicBezTo>
                    <a:cubicBezTo>
                      <a:pt x="109449" y="785137"/>
                      <a:pt x="112143" y="784285"/>
                      <a:pt x="114300" y="782847"/>
                    </a:cubicBezTo>
                    <a:cubicBezTo>
                      <a:pt x="115738" y="780691"/>
                      <a:pt x="116994" y="778402"/>
                      <a:pt x="118613" y="776378"/>
                    </a:cubicBezTo>
                    <a:cubicBezTo>
                      <a:pt x="119883" y="774790"/>
                      <a:pt x="121880" y="773808"/>
                      <a:pt x="122926" y="772064"/>
                    </a:cubicBezTo>
                    <a:cubicBezTo>
                      <a:pt x="124095" y="770115"/>
                      <a:pt x="123914" y="767544"/>
                      <a:pt x="125083" y="765595"/>
                    </a:cubicBezTo>
                    <a:cubicBezTo>
                      <a:pt x="126129" y="763851"/>
                      <a:pt x="128176" y="762908"/>
                      <a:pt x="129396" y="761281"/>
                    </a:cubicBezTo>
                    <a:cubicBezTo>
                      <a:pt x="132506" y="757134"/>
                      <a:pt x="138023" y="748342"/>
                      <a:pt x="138023" y="748342"/>
                    </a:cubicBezTo>
                    <a:cubicBezTo>
                      <a:pt x="147837" y="718899"/>
                      <a:pt x="137132" y="748981"/>
                      <a:pt x="146649" y="726776"/>
                    </a:cubicBezTo>
                    <a:cubicBezTo>
                      <a:pt x="147545" y="724686"/>
                      <a:pt x="147702" y="722293"/>
                      <a:pt x="148806" y="720306"/>
                    </a:cubicBezTo>
                    <a:cubicBezTo>
                      <a:pt x="151323" y="715774"/>
                      <a:pt x="157432" y="707366"/>
                      <a:pt x="157432" y="707366"/>
                    </a:cubicBezTo>
                    <a:cubicBezTo>
                      <a:pt x="158151" y="704491"/>
                      <a:pt x="158421" y="701464"/>
                      <a:pt x="159589" y="698740"/>
                    </a:cubicBezTo>
                    <a:cubicBezTo>
                      <a:pt x="160610" y="696358"/>
                      <a:pt x="163016" y="694706"/>
                      <a:pt x="163902" y="692270"/>
                    </a:cubicBezTo>
                    <a:cubicBezTo>
                      <a:pt x="165928" y="686699"/>
                      <a:pt x="166340" y="680641"/>
                      <a:pt x="168215" y="675017"/>
                    </a:cubicBezTo>
                    <a:cubicBezTo>
                      <a:pt x="169653" y="670704"/>
                      <a:pt x="171425" y="666489"/>
                      <a:pt x="172528" y="662078"/>
                    </a:cubicBezTo>
                    <a:cubicBezTo>
                      <a:pt x="173247" y="659202"/>
                      <a:pt x="173517" y="656176"/>
                      <a:pt x="174685" y="653451"/>
                    </a:cubicBezTo>
                    <a:cubicBezTo>
                      <a:pt x="175706" y="651069"/>
                      <a:pt x="177839" y="649299"/>
                      <a:pt x="178998" y="646981"/>
                    </a:cubicBezTo>
                    <a:cubicBezTo>
                      <a:pt x="181618" y="641742"/>
                      <a:pt x="181833" y="635151"/>
                      <a:pt x="183311" y="629729"/>
                    </a:cubicBezTo>
                    <a:cubicBezTo>
                      <a:pt x="184507" y="625343"/>
                      <a:pt x="186521" y="621200"/>
                      <a:pt x="187624" y="616789"/>
                    </a:cubicBezTo>
                    <a:cubicBezTo>
                      <a:pt x="188997" y="611299"/>
                      <a:pt x="193144" y="595877"/>
                      <a:pt x="194094" y="588753"/>
                    </a:cubicBezTo>
                    <a:cubicBezTo>
                      <a:pt x="196349" y="571841"/>
                      <a:pt x="195517" y="567506"/>
                      <a:pt x="198407" y="552091"/>
                    </a:cubicBezTo>
                    <a:cubicBezTo>
                      <a:pt x="199628" y="545577"/>
                      <a:pt x="201283" y="539151"/>
                      <a:pt x="202721" y="532681"/>
                    </a:cubicBezTo>
                    <a:cubicBezTo>
                      <a:pt x="204696" y="512922"/>
                      <a:pt x="204588" y="512208"/>
                      <a:pt x="207034" y="493863"/>
                    </a:cubicBezTo>
                    <a:cubicBezTo>
                      <a:pt x="208645" y="481782"/>
                      <a:pt x="210115" y="473831"/>
                      <a:pt x="211347" y="461514"/>
                    </a:cubicBezTo>
                    <a:cubicBezTo>
                      <a:pt x="215648" y="418514"/>
                      <a:pt x="211269" y="451282"/>
                      <a:pt x="215660" y="420538"/>
                    </a:cubicBezTo>
                    <a:cubicBezTo>
                      <a:pt x="214941" y="379563"/>
                      <a:pt x="214764" y="338574"/>
                      <a:pt x="213504" y="297612"/>
                    </a:cubicBezTo>
                    <a:cubicBezTo>
                      <a:pt x="213326" y="291819"/>
                      <a:pt x="212167" y="286097"/>
                      <a:pt x="211347" y="280359"/>
                    </a:cubicBezTo>
                    <a:cubicBezTo>
                      <a:pt x="210708" y="275884"/>
                      <a:pt x="208270" y="261580"/>
                      <a:pt x="207034" y="256636"/>
                    </a:cubicBezTo>
                    <a:cubicBezTo>
                      <a:pt x="204358" y="245932"/>
                      <a:pt x="205190" y="253874"/>
                      <a:pt x="200564" y="241540"/>
                    </a:cubicBezTo>
                    <a:cubicBezTo>
                      <a:pt x="199523" y="238765"/>
                      <a:pt x="199050" y="235807"/>
                      <a:pt x="198407" y="232914"/>
                    </a:cubicBezTo>
                    <a:cubicBezTo>
                      <a:pt x="197612" y="229336"/>
                      <a:pt x="197215" y="225667"/>
                      <a:pt x="196251" y="222131"/>
                    </a:cubicBezTo>
                    <a:cubicBezTo>
                      <a:pt x="195055" y="217745"/>
                      <a:pt x="193041" y="213602"/>
                      <a:pt x="191938" y="209191"/>
                    </a:cubicBezTo>
                    <a:cubicBezTo>
                      <a:pt x="191219" y="206315"/>
                      <a:pt x="190633" y="203403"/>
                      <a:pt x="189781" y="200564"/>
                    </a:cubicBezTo>
                    <a:cubicBezTo>
                      <a:pt x="188475" y="196209"/>
                      <a:pt x="186571" y="192036"/>
                      <a:pt x="185468" y="187625"/>
                    </a:cubicBezTo>
                    <a:cubicBezTo>
                      <a:pt x="185066" y="186018"/>
                      <a:pt x="182480" y="174737"/>
                      <a:pt x="181155" y="172529"/>
                    </a:cubicBezTo>
                    <a:cubicBezTo>
                      <a:pt x="180109" y="170785"/>
                      <a:pt x="178111" y="169803"/>
                      <a:pt x="176841" y="168215"/>
                    </a:cubicBezTo>
                    <a:cubicBezTo>
                      <a:pt x="175222" y="166191"/>
                      <a:pt x="173966" y="163902"/>
                      <a:pt x="172528" y="161746"/>
                    </a:cubicBezTo>
                    <a:lnTo>
                      <a:pt x="168215" y="148806"/>
                    </a:lnTo>
                    <a:cubicBezTo>
                      <a:pt x="167496" y="146649"/>
                      <a:pt x="166609" y="144542"/>
                      <a:pt x="166058" y="142336"/>
                    </a:cubicBezTo>
                    <a:cubicBezTo>
                      <a:pt x="165339" y="139461"/>
                      <a:pt x="164716" y="136560"/>
                      <a:pt x="163902" y="133710"/>
                    </a:cubicBezTo>
                    <a:cubicBezTo>
                      <a:pt x="161290" y="124569"/>
                      <a:pt x="161745" y="130340"/>
                      <a:pt x="161745" y="122927"/>
                    </a:cubicBezTo>
                    <a:lnTo>
                      <a:pt x="77638" y="28036"/>
                    </a:lnTo>
                    <a:lnTo>
                      <a:pt x="25879" y="0"/>
                    </a:lnTo>
                    <a:close/>
                  </a:path>
                </a:pathLst>
              </a:custGeom>
              <a:solidFill>
                <a:srgbClr val="604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4" name="Freeform: Shape 163">
                <a:extLst>
                  <a:ext uri="{FF2B5EF4-FFF2-40B4-BE49-F238E27FC236}">
                    <a16:creationId xmlns:a16="http://schemas.microsoft.com/office/drawing/2014/main" id="{1AAD3D3A-59A3-4E53-9EBC-134FA9253356}"/>
                  </a:ext>
                </a:extLst>
              </p:cNvPr>
              <p:cNvSpPr/>
              <p:nvPr/>
            </p:nvSpPr>
            <p:spPr>
              <a:xfrm>
                <a:off x="5834730" y="5216309"/>
                <a:ext cx="371346" cy="1006415"/>
              </a:xfrm>
              <a:custGeom>
                <a:avLst/>
                <a:gdLst>
                  <a:gd name="connsiteX0" fmla="*/ 340743 w 902145"/>
                  <a:gd name="connsiteY0" fmla="*/ 84 h 2444977"/>
                  <a:gd name="connsiteX1" fmla="*/ 379562 w 902145"/>
                  <a:gd name="connsiteY1" fmla="*/ 8710 h 2444977"/>
                  <a:gd name="connsiteX2" fmla="*/ 396815 w 902145"/>
                  <a:gd name="connsiteY2" fmla="*/ 25963 h 2444977"/>
                  <a:gd name="connsiteX3" fmla="*/ 401128 w 902145"/>
                  <a:gd name="connsiteY3" fmla="*/ 38903 h 2444977"/>
                  <a:gd name="connsiteX4" fmla="*/ 409754 w 902145"/>
                  <a:gd name="connsiteY4" fmla="*/ 77722 h 2444977"/>
                  <a:gd name="connsiteX5" fmla="*/ 427007 w 902145"/>
                  <a:gd name="connsiteY5" fmla="*/ 202805 h 2444977"/>
                  <a:gd name="connsiteX6" fmla="*/ 444260 w 902145"/>
                  <a:gd name="connsiteY6" fmla="*/ 289069 h 2444977"/>
                  <a:gd name="connsiteX7" fmla="*/ 457200 w 902145"/>
                  <a:gd name="connsiteY7" fmla="*/ 435718 h 2444977"/>
                  <a:gd name="connsiteX8" fmla="*/ 496018 w 902145"/>
                  <a:gd name="connsiteY8" fmla="*/ 383959 h 2444977"/>
                  <a:gd name="connsiteX9" fmla="*/ 496018 w 902145"/>
                  <a:gd name="connsiteY9" fmla="*/ 263190 h 2444977"/>
                  <a:gd name="connsiteX10" fmla="*/ 496018 w 902145"/>
                  <a:gd name="connsiteY10" fmla="*/ 138107 h 2444977"/>
                  <a:gd name="connsiteX11" fmla="*/ 496018 w 902145"/>
                  <a:gd name="connsiteY11" fmla="*/ 112227 h 2444977"/>
                  <a:gd name="connsiteX12" fmla="*/ 517584 w 902145"/>
                  <a:gd name="connsiteY12" fmla="*/ 82035 h 2444977"/>
                  <a:gd name="connsiteX13" fmla="*/ 560717 w 902145"/>
                  <a:gd name="connsiteY13" fmla="*/ 82035 h 2444977"/>
                  <a:gd name="connsiteX14" fmla="*/ 577969 w 902145"/>
                  <a:gd name="connsiteY14" fmla="*/ 99288 h 2444977"/>
                  <a:gd name="connsiteX15" fmla="*/ 586596 w 902145"/>
                  <a:gd name="connsiteY15" fmla="*/ 125167 h 2444977"/>
                  <a:gd name="connsiteX16" fmla="*/ 590909 w 902145"/>
                  <a:gd name="connsiteY16" fmla="*/ 151046 h 2444977"/>
                  <a:gd name="connsiteX17" fmla="*/ 599535 w 902145"/>
                  <a:gd name="connsiteY17" fmla="*/ 250250 h 2444977"/>
                  <a:gd name="connsiteX18" fmla="*/ 603849 w 902145"/>
                  <a:gd name="connsiteY18" fmla="*/ 345141 h 2444977"/>
                  <a:gd name="connsiteX19" fmla="*/ 595222 w 902145"/>
                  <a:gd name="connsiteY19" fmla="*/ 478850 h 2444977"/>
                  <a:gd name="connsiteX20" fmla="*/ 608162 w 902145"/>
                  <a:gd name="connsiteY20" fmla="*/ 608246 h 2444977"/>
                  <a:gd name="connsiteX21" fmla="*/ 629728 w 902145"/>
                  <a:gd name="connsiteY21" fmla="*/ 698824 h 2444977"/>
                  <a:gd name="connsiteX22" fmla="*/ 681486 w 902145"/>
                  <a:gd name="connsiteY22" fmla="*/ 707450 h 2444977"/>
                  <a:gd name="connsiteX23" fmla="*/ 703052 w 902145"/>
                  <a:gd name="connsiteY23" fmla="*/ 664318 h 2444977"/>
                  <a:gd name="connsiteX24" fmla="*/ 772064 w 902145"/>
                  <a:gd name="connsiteY24" fmla="*/ 552174 h 2444977"/>
                  <a:gd name="connsiteX25" fmla="*/ 858328 w 902145"/>
                  <a:gd name="connsiteY25" fmla="*/ 491790 h 2444977"/>
                  <a:gd name="connsiteX26" fmla="*/ 897147 w 902145"/>
                  <a:gd name="connsiteY26" fmla="*/ 509042 h 2444977"/>
                  <a:gd name="connsiteX27" fmla="*/ 901460 w 902145"/>
                  <a:gd name="connsiteY27" fmla="*/ 552174 h 2444977"/>
                  <a:gd name="connsiteX28" fmla="*/ 888520 w 902145"/>
                  <a:gd name="connsiteY28" fmla="*/ 556488 h 2444977"/>
                  <a:gd name="connsiteX29" fmla="*/ 875581 w 902145"/>
                  <a:gd name="connsiteY29" fmla="*/ 569427 h 2444977"/>
                  <a:gd name="connsiteX30" fmla="*/ 849701 w 902145"/>
                  <a:gd name="connsiteY30" fmla="*/ 625499 h 2444977"/>
                  <a:gd name="connsiteX31" fmla="*/ 756967 w 902145"/>
                  <a:gd name="connsiteY31" fmla="*/ 802341 h 2444977"/>
                  <a:gd name="connsiteX32" fmla="*/ 694426 w 902145"/>
                  <a:gd name="connsiteY32" fmla="*/ 923110 h 2444977"/>
                  <a:gd name="connsiteX33" fmla="*/ 634041 w 902145"/>
                  <a:gd name="connsiteY33" fmla="*/ 1039567 h 2444977"/>
                  <a:gd name="connsiteX34" fmla="*/ 580126 w 902145"/>
                  <a:gd name="connsiteY34" fmla="*/ 1106421 h 2444977"/>
                  <a:gd name="connsiteX35" fmla="*/ 569343 w 902145"/>
                  <a:gd name="connsiteY35" fmla="*/ 1233661 h 2444977"/>
                  <a:gd name="connsiteX36" fmla="*/ 543464 w 902145"/>
                  <a:gd name="connsiteY36" fmla="*/ 1488141 h 2444977"/>
                  <a:gd name="connsiteX37" fmla="*/ 552090 w 902145"/>
                  <a:gd name="connsiteY37" fmla="*/ 1660669 h 2444977"/>
                  <a:gd name="connsiteX38" fmla="*/ 582283 w 902145"/>
                  <a:gd name="connsiteY38" fmla="*/ 1837510 h 2444977"/>
                  <a:gd name="connsiteX39" fmla="*/ 556403 w 902145"/>
                  <a:gd name="connsiteY39" fmla="*/ 2342156 h 2444977"/>
                  <a:gd name="connsiteX40" fmla="*/ 547777 w 902145"/>
                  <a:gd name="connsiteY40" fmla="*/ 2432733 h 2444977"/>
                  <a:gd name="connsiteX41" fmla="*/ 549852 w 902145"/>
                  <a:gd name="connsiteY41" fmla="*/ 2444977 h 2444977"/>
                  <a:gd name="connsiteX42" fmla="*/ 523046 w 902145"/>
                  <a:gd name="connsiteY42" fmla="*/ 2432064 h 2444977"/>
                  <a:gd name="connsiteX43" fmla="*/ 300347 w 902145"/>
                  <a:gd name="connsiteY43" fmla="*/ 2296771 h 2444977"/>
                  <a:gd name="connsiteX44" fmla="*/ 105840 w 902145"/>
                  <a:gd name="connsiteY44" fmla="*/ 2151322 h 2444977"/>
                  <a:gd name="connsiteX45" fmla="*/ 112143 w 902145"/>
                  <a:gd name="connsiteY45" fmla="*/ 1867703 h 2444977"/>
                  <a:gd name="connsiteX46" fmla="*/ 241539 w 902145"/>
                  <a:gd name="connsiteY46" fmla="*/ 1147397 h 2444977"/>
                  <a:gd name="connsiteX47" fmla="*/ 187623 w 902145"/>
                  <a:gd name="connsiteY47" fmla="*/ 987808 h 2444977"/>
                  <a:gd name="connsiteX48" fmla="*/ 135866 w 902145"/>
                  <a:gd name="connsiteY48" fmla="*/ 748425 h 2444977"/>
                  <a:gd name="connsiteX49" fmla="*/ 133709 w 902145"/>
                  <a:gd name="connsiteY49" fmla="*/ 608246 h 2444977"/>
                  <a:gd name="connsiteX50" fmla="*/ 47445 w 902145"/>
                  <a:gd name="connsiteY50" fmla="*/ 435718 h 2444977"/>
                  <a:gd name="connsiteX51" fmla="*/ 0 w 902145"/>
                  <a:gd name="connsiteY51" fmla="*/ 306322 h 2444977"/>
                  <a:gd name="connsiteX52" fmla="*/ 12939 w 902145"/>
                  <a:gd name="connsiteY52" fmla="*/ 254563 h 2444977"/>
                  <a:gd name="connsiteX53" fmla="*/ 25879 w 902145"/>
                  <a:gd name="connsiteY53" fmla="*/ 250250 h 2444977"/>
                  <a:gd name="connsiteX54" fmla="*/ 64698 w 902145"/>
                  <a:gd name="connsiteY54" fmla="*/ 263190 h 2444977"/>
                  <a:gd name="connsiteX55" fmla="*/ 64698 w 902145"/>
                  <a:gd name="connsiteY55" fmla="*/ 271816 h 2444977"/>
                  <a:gd name="connsiteX56" fmla="*/ 120769 w 902145"/>
                  <a:gd name="connsiteY56" fmla="*/ 392586 h 2444977"/>
                  <a:gd name="connsiteX57" fmla="*/ 176841 w 902145"/>
                  <a:gd name="connsiteY57" fmla="*/ 509042 h 2444977"/>
                  <a:gd name="connsiteX58" fmla="*/ 181154 w 902145"/>
                  <a:gd name="connsiteY58" fmla="*/ 530608 h 2444977"/>
                  <a:gd name="connsiteX59" fmla="*/ 224286 w 902145"/>
                  <a:gd name="connsiteY59" fmla="*/ 526295 h 2444977"/>
                  <a:gd name="connsiteX60" fmla="*/ 224286 w 902145"/>
                  <a:gd name="connsiteY60" fmla="*/ 513356 h 2444977"/>
                  <a:gd name="connsiteX61" fmla="*/ 194094 w 902145"/>
                  <a:gd name="connsiteY61" fmla="*/ 336514 h 2444977"/>
                  <a:gd name="connsiteX62" fmla="*/ 176841 w 902145"/>
                  <a:gd name="connsiteY62" fmla="*/ 198491 h 2444977"/>
                  <a:gd name="connsiteX63" fmla="*/ 155275 w 902145"/>
                  <a:gd name="connsiteY63" fmla="*/ 103601 h 2444977"/>
                  <a:gd name="connsiteX64" fmla="*/ 168215 w 902145"/>
                  <a:gd name="connsiteY64" fmla="*/ 47529 h 2444977"/>
                  <a:gd name="connsiteX65" fmla="*/ 181154 w 902145"/>
                  <a:gd name="connsiteY65" fmla="*/ 43216 h 2444977"/>
                  <a:gd name="connsiteX66" fmla="*/ 228600 w 902145"/>
                  <a:gd name="connsiteY66" fmla="*/ 56156 h 2444977"/>
                  <a:gd name="connsiteX67" fmla="*/ 237226 w 902145"/>
                  <a:gd name="connsiteY67" fmla="*/ 69095 h 2444977"/>
                  <a:gd name="connsiteX68" fmla="*/ 245852 w 902145"/>
                  <a:gd name="connsiteY68" fmla="*/ 99288 h 2444977"/>
                  <a:gd name="connsiteX69" fmla="*/ 245852 w 902145"/>
                  <a:gd name="connsiteY69" fmla="*/ 107914 h 2444977"/>
                  <a:gd name="connsiteX70" fmla="*/ 276045 w 902145"/>
                  <a:gd name="connsiteY70" fmla="*/ 250250 h 2444977"/>
                  <a:gd name="connsiteX71" fmla="*/ 297611 w 902145"/>
                  <a:gd name="connsiteY71" fmla="*/ 392586 h 2444977"/>
                  <a:gd name="connsiteX72" fmla="*/ 340743 w 902145"/>
                  <a:gd name="connsiteY72" fmla="*/ 474537 h 2444977"/>
                  <a:gd name="connsiteX73" fmla="*/ 357996 w 902145"/>
                  <a:gd name="connsiteY73" fmla="*/ 465910 h 2444977"/>
                  <a:gd name="connsiteX74" fmla="*/ 353683 w 902145"/>
                  <a:gd name="connsiteY74" fmla="*/ 414152 h 2444977"/>
                  <a:gd name="connsiteX75" fmla="*/ 340743 w 902145"/>
                  <a:gd name="connsiteY75" fmla="*/ 289069 h 2444977"/>
                  <a:gd name="connsiteX76" fmla="*/ 336430 w 902145"/>
                  <a:gd name="connsiteY76" fmla="*/ 172612 h 2444977"/>
                  <a:gd name="connsiteX77" fmla="*/ 327803 w 902145"/>
                  <a:gd name="connsiteY77" fmla="*/ 77722 h 2444977"/>
                  <a:gd name="connsiteX78" fmla="*/ 314864 w 902145"/>
                  <a:gd name="connsiteY78" fmla="*/ 43216 h 2444977"/>
                  <a:gd name="connsiteX79" fmla="*/ 327803 w 902145"/>
                  <a:gd name="connsiteY79" fmla="*/ 4397 h 2444977"/>
                  <a:gd name="connsiteX80" fmla="*/ 340743 w 902145"/>
                  <a:gd name="connsiteY80" fmla="*/ 84 h 24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02145" h="2444977">
                    <a:moveTo>
                      <a:pt x="340743" y="84"/>
                    </a:moveTo>
                    <a:cubicBezTo>
                      <a:pt x="353953" y="1185"/>
                      <a:pt x="366622" y="5835"/>
                      <a:pt x="379562" y="8710"/>
                    </a:cubicBezTo>
                    <a:cubicBezTo>
                      <a:pt x="385313" y="14461"/>
                      <a:pt x="394243" y="18247"/>
                      <a:pt x="396815" y="25963"/>
                    </a:cubicBezTo>
                    <a:lnTo>
                      <a:pt x="401128" y="38903"/>
                    </a:lnTo>
                    <a:lnTo>
                      <a:pt x="409754" y="77722"/>
                    </a:lnTo>
                    <a:lnTo>
                      <a:pt x="427007" y="202805"/>
                    </a:lnTo>
                    <a:lnTo>
                      <a:pt x="444260" y="289069"/>
                    </a:lnTo>
                    <a:lnTo>
                      <a:pt x="457200" y="435718"/>
                    </a:lnTo>
                    <a:cubicBezTo>
                      <a:pt x="493862" y="461597"/>
                      <a:pt x="483079" y="401212"/>
                      <a:pt x="496018" y="383959"/>
                    </a:cubicBezTo>
                    <a:lnTo>
                      <a:pt x="496018" y="263190"/>
                    </a:lnTo>
                    <a:lnTo>
                      <a:pt x="496018" y="138107"/>
                    </a:lnTo>
                    <a:lnTo>
                      <a:pt x="496018" y="112227"/>
                    </a:lnTo>
                    <a:cubicBezTo>
                      <a:pt x="503207" y="102163"/>
                      <a:pt x="508839" y="90780"/>
                      <a:pt x="517584" y="82035"/>
                    </a:cubicBezTo>
                    <a:cubicBezTo>
                      <a:pt x="526994" y="72625"/>
                      <a:pt x="555483" y="81287"/>
                      <a:pt x="560717" y="82035"/>
                    </a:cubicBezTo>
                    <a:cubicBezTo>
                      <a:pt x="566468" y="87786"/>
                      <a:pt x="573785" y="92314"/>
                      <a:pt x="577969" y="99288"/>
                    </a:cubicBezTo>
                    <a:cubicBezTo>
                      <a:pt x="582647" y="107085"/>
                      <a:pt x="583720" y="116541"/>
                      <a:pt x="586596" y="125167"/>
                    </a:cubicBezTo>
                    <a:cubicBezTo>
                      <a:pt x="592273" y="142197"/>
                      <a:pt x="590909" y="133562"/>
                      <a:pt x="590909" y="151046"/>
                    </a:cubicBezTo>
                    <a:lnTo>
                      <a:pt x="599535" y="250250"/>
                    </a:lnTo>
                    <a:lnTo>
                      <a:pt x="603849" y="345141"/>
                    </a:lnTo>
                    <a:lnTo>
                      <a:pt x="595222" y="478850"/>
                    </a:lnTo>
                    <a:lnTo>
                      <a:pt x="608162" y="608246"/>
                    </a:lnTo>
                    <a:lnTo>
                      <a:pt x="629728" y="698824"/>
                    </a:lnTo>
                    <a:cubicBezTo>
                      <a:pt x="672757" y="708386"/>
                      <a:pt x="655292" y="707450"/>
                      <a:pt x="681486" y="707450"/>
                    </a:cubicBezTo>
                    <a:lnTo>
                      <a:pt x="703052" y="664318"/>
                    </a:lnTo>
                    <a:lnTo>
                      <a:pt x="772064" y="552174"/>
                    </a:lnTo>
                    <a:lnTo>
                      <a:pt x="858328" y="491790"/>
                    </a:lnTo>
                    <a:lnTo>
                      <a:pt x="897147" y="509042"/>
                    </a:lnTo>
                    <a:cubicBezTo>
                      <a:pt x="898585" y="523419"/>
                      <a:pt x="904045" y="537958"/>
                      <a:pt x="901460" y="552174"/>
                    </a:cubicBezTo>
                    <a:cubicBezTo>
                      <a:pt x="900647" y="556647"/>
                      <a:pt x="888520" y="556488"/>
                      <a:pt x="888520" y="556488"/>
                    </a:cubicBezTo>
                    <a:lnTo>
                      <a:pt x="875581" y="569427"/>
                    </a:lnTo>
                    <a:lnTo>
                      <a:pt x="849701" y="625499"/>
                    </a:lnTo>
                    <a:lnTo>
                      <a:pt x="756967" y="802341"/>
                    </a:lnTo>
                    <a:lnTo>
                      <a:pt x="694426" y="923110"/>
                    </a:lnTo>
                    <a:lnTo>
                      <a:pt x="634041" y="1039567"/>
                    </a:lnTo>
                    <a:lnTo>
                      <a:pt x="580126" y="1106421"/>
                    </a:lnTo>
                    <a:lnTo>
                      <a:pt x="569343" y="1233661"/>
                    </a:lnTo>
                    <a:lnTo>
                      <a:pt x="543464" y="1488141"/>
                    </a:lnTo>
                    <a:lnTo>
                      <a:pt x="552090" y="1660669"/>
                    </a:lnTo>
                    <a:lnTo>
                      <a:pt x="582283" y="1837510"/>
                    </a:lnTo>
                    <a:lnTo>
                      <a:pt x="556403" y="2342156"/>
                    </a:lnTo>
                    <a:lnTo>
                      <a:pt x="547777" y="2432733"/>
                    </a:lnTo>
                    <a:lnTo>
                      <a:pt x="549852" y="2444977"/>
                    </a:lnTo>
                    <a:lnTo>
                      <a:pt x="523046" y="2432064"/>
                    </a:lnTo>
                    <a:cubicBezTo>
                      <a:pt x="446503" y="2390483"/>
                      <a:pt x="372194" y="2345310"/>
                      <a:pt x="300347" y="2296771"/>
                    </a:cubicBezTo>
                    <a:lnTo>
                      <a:pt x="105840" y="2151322"/>
                    </a:lnTo>
                    <a:lnTo>
                      <a:pt x="112143" y="1867703"/>
                    </a:lnTo>
                    <a:lnTo>
                      <a:pt x="241539" y="1147397"/>
                    </a:lnTo>
                    <a:lnTo>
                      <a:pt x="187623" y="987808"/>
                    </a:lnTo>
                    <a:cubicBezTo>
                      <a:pt x="166776" y="912327"/>
                      <a:pt x="143055" y="807372"/>
                      <a:pt x="135866" y="748425"/>
                    </a:cubicBezTo>
                    <a:cubicBezTo>
                      <a:pt x="128677" y="689478"/>
                      <a:pt x="127958" y="637001"/>
                      <a:pt x="133709" y="608246"/>
                    </a:cubicBezTo>
                    <a:lnTo>
                      <a:pt x="47445" y="435718"/>
                    </a:lnTo>
                    <a:lnTo>
                      <a:pt x="0" y="306322"/>
                    </a:lnTo>
                    <a:cubicBezTo>
                      <a:pt x="1868" y="287640"/>
                      <a:pt x="-5101" y="265388"/>
                      <a:pt x="12939" y="254563"/>
                    </a:cubicBezTo>
                    <a:cubicBezTo>
                      <a:pt x="16838" y="252224"/>
                      <a:pt x="21566" y="251688"/>
                      <a:pt x="25879" y="250250"/>
                    </a:cubicBezTo>
                    <a:cubicBezTo>
                      <a:pt x="38810" y="252097"/>
                      <a:pt x="57398" y="248591"/>
                      <a:pt x="64698" y="263190"/>
                    </a:cubicBezTo>
                    <a:cubicBezTo>
                      <a:pt x="65984" y="265762"/>
                      <a:pt x="64698" y="268941"/>
                      <a:pt x="64698" y="271816"/>
                    </a:cubicBezTo>
                    <a:lnTo>
                      <a:pt x="120769" y="392586"/>
                    </a:lnTo>
                    <a:lnTo>
                      <a:pt x="176841" y="509042"/>
                    </a:lnTo>
                    <a:lnTo>
                      <a:pt x="181154" y="530608"/>
                    </a:lnTo>
                    <a:cubicBezTo>
                      <a:pt x="212458" y="537565"/>
                      <a:pt x="219882" y="552721"/>
                      <a:pt x="224286" y="526295"/>
                    </a:cubicBezTo>
                    <a:cubicBezTo>
                      <a:pt x="224995" y="522041"/>
                      <a:pt x="224286" y="517669"/>
                      <a:pt x="224286" y="513356"/>
                    </a:cubicBezTo>
                    <a:lnTo>
                      <a:pt x="194094" y="336514"/>
                    </a:lnTo>
                    <a:lnTo>
                      <a:pt x="176841" y="198491"/>
                    </a:lnTo>
                    <a:lnTo>
                      <a:pt x="155275" y="103601"/>
                    </a:lnTo>
                    <a:cubicBezTo>
                      <a:pt x="156575" y="90600"/>
                      <a:pt x="152839" y="59830"/>
                      <a:pt x="168215" y="47529"/>
                    </a:cubicBezTo>
                    <a:cubicBezTo>
                      <a:pt x="171765" y="44689"/>
                      <a:pt x="176841" y="44654"/>
                      <a:pt x="181154" y="43216"/>
                    </a:cubicBezTo>
                    <a:cubicBezTo>
                      <a:pt x="211484" y="46586"/>
                      <a:pt x="214681" y="38758"/>
                      <a:pt x="228600" y="56156"/>
                    </a:cubicBezTo>
                    <a:cubicBezTo>
                      <a:pt x="231838" y="60204"/>
                      <a:pt x="234351" y="64782"/>
                      <a:pt x="237226" y="69095"/>
                    </a:cubicBezTo>
                    <a:cubicBezTo>
                      <a:pt x="240644" y="79351"/>
                      <a:pt x="244047" y="88456"/>
                      <a:pt x="245852" y="99288"/>
                    </a:cubicBezTo>
                    <a:cubicBezTo>
                      <a:pt x="246325" y="102124"/>
                      <a:pt x="245852" y="105039"/>
                      <a:pt x="245852" y="107914"/>
                    </a:cubicBezTo>
                    <a:lnTo>
                      <a:pt x="276045" y="250250"/>
                    </a:lnTo>
                    <a:lnTo>
                      <a:pt x="297611" y="392586"/>
                    </a:lnTo>
                    <a:lnTo>
                      <a:pt x="340743" y="474537"/>
                    </a:lnTo>
                    <a:lnTo>
                      <a:pt x="357996" y="465910"/>
                    </a:lnTo>
                    <a:lnTo>
                      <a:pt x="353683" y="414152"/>
                    </a:lnTo>
                    <a:lnTo>
                      <a:pt x="340743" y="289069"/>
                    </a:lnTo>
                    <a:lnTo>
                      <a:pt x="336430" y="172612"/>
                    </a:lnTo>
                    <a:lnTo>
                      <a:pt x="327803" y="77722"/>
                    </a:lnTo>
                    <a:lnTo>
                      <a:pt x="314864" y="43216"/>
                    </a:lnTo>
                    <a:cubicBezTo>
                      <a:pt x="319177" y="30276"/>
                      <a:pt x="320786" y="16093"/>
                      <a:pt x="327803" y="4397"/>
                    </a:cubicBezTo>
                    <a:cubicBezTo>
                      <a:pt x="330142" y="498"/>
                      <a:pt x="336212" y="-294"/>
                      <a:pt x="340743" y="84"/>
                    </a:cubicBezTo>
                    <a:close/>
                  </a:path>
                </a:pathLst>
              </a:custGeom>
              <a:solidFill>
                <a:srgbClr val="F9D6B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p>
            </p:txBody>
          </p:sp>
          <p:sp>
            <p:nvSpPr>
              <p:cNvPr id="45" name="Freeform: Shape 129">
                <a:extLst>
                  <a:ext uri="{FF2B5EF4-FFF2-40B4-BE49-F238E27FC236}">
                    <a16:creationId xmlns:a16="http://schemas.microsoft.com/office/drawing/2014/main" id="{06EAAE8D-0B83-41D4-B25D-67450987D851}"/>
                  </a:ext>
                </a:extLst>
              </p:cNvPr>
              <p:cNvSpPr/>
              <p:nvPr/>
            </p:nvSpPr>
            <p:spPr>
              <a:xfrm>
                <a:off x="5934150" y="5669332"/>
                <a:ext cx="144401" cy="59092"/>
              </a:xfrm>
              <a:custGeom>
                <a:avLst/>
                <a:gdLst>
                  <a:gd name="connsiteX0" fmla="*/ 362309 w 362309"/>
                  <a:gd name="connsiteY0" fmla="*/ 0 h 129396"/>
                  <a:gd name="connsiteX1" fmla="*/ 14377 w 362309"/>
                  <a:gd name="connsiteY1" fmla="*/ 34505 h 129396"/>
                  <a:gd name="connsiteX2" fmla="*/ 0 w 362309"/>
                  <a:gd name="connsiteY2" fmla="*/ 129396 h 129396"/>
                  <a:gd name="connsiteX3" fmla="*/ 347932 w 362309"/>
                  <a:gd name="connsiteY3" fmla="*/ 103517 h 129396"/>
                  <a:gd name="connsiteX4" fmla="*/ 362309 w 362309"/>
                  <a:gd name="connsiteY4" fmla="*/ 0 h 129396"/>
                  <a:gd name="connsiteX0" fmla="*/ 362309 w 362309"/>
                  <a:gd name="connsiteY0" fmla="*/ 0 h 129396"/>
                  <a:gd name="connsiteX1" fmla="*/ 14377 w 362309"/>
                  <a:gd name="connsiteY1" fmla="*/ 34505 h 129396"/>
                  <a:gd name="connsiteX2" fmla="*/ 0 w 362309"/>
                  <a:gd name="connsiteY2" fmla="*/ 129396 h 129396"/>
                  <a:gd name="connsiteX3" fmla="*/ 347932 w 362309"/>
                  <a:gd name="connsiteY3" fmla="*/ 103517 h 129396"/>
                  <a:gd name="connsiteX4" fmla="*/ 362309 w 362309"/>
                  <a:gd name="connsiteY4" fmla="*/ 0 h 129396"/>
                  <a:gd name="connsiteX0" fmla="*/ 362309 w 362309"/>
                  <a:gd name="connsiteY0" fmla="*/ 0 h 129396"/>
                  <a:gd name="connsiteX1" fmla="*/ 14377 w 362309"/>
                  <a:gd name="connsiteY1" fmla="*/ 34505 h 129396"/>
                  <a:gd name="connsiteX2" fmla="*/ 0 w 362309"/>
                  <a:gd name="connsiteY2" fmla="*/ 129396 h 129396"/>
                  <a:gd name="connsiteX3" fmla="*/ 347932 w 362309"/>
                  <a:gd name="connsiteY3" fmla="*/ 103517 h 129396"/>
                  <a:gd name="connsiteX4" fmla="*/ 362309 w 362309"/>
                  <a:gd name="connsiteY4" fmla="*/ 0 h 129396"/>
                  <a:gd name="connsiteX0" fmla="*/ 362309 w 362309"/>
                  <a:gd name="connsiteY0" fmla="*/ 0 h 129396"/>
                  <a:gd name="connsiteX1" fmla="*/ 14377 w 362309"/>
                  <a:gd name="connsiteY1" fmla="*/ 34505 h 129396"/>
                  <a:gd name="connsiteX2" fmla="*/ 0 w 362309"/>
                  <a:gd name="connsiteY2" fmla="*/ 129396 h 129396"/>
                  <a:gd name="connsiteX3" fmla="*/ 347932 w 362309"/>
                  <a:gd name="connsiteY3" fmla="*/ 92015 h 129396"/>
                  <a:gd name="connsiteX4" fmla="*/ 362309 w 362309"/>
                  <a:gd name="connsiteY4" fmla="*/ 0 h 129396"/>
                  <a:gd name="connsiteX0" fmla="*/ 356558 w 356558"/>
                  <a:gd name="connsiteY0" fmla="*/ 0 h 112143"/>
                  <a:gd name="connsiteX1" fmla="*/ 8626 w 356558"/>
                  <a:gd name="connsiteY1" fmla="*/ 34505 h 112143"/>
                  <a:gd name="connsiteX2" fmla="*/ 0 w 356558"/>
                  <a:gd name="connsiteY2" fmla="*/ 112143 h 112143"/>
                  <a:gd name="connsiteX3" fmla="*/ 342181 w 356558"/>
                  <a:gd name="connsiteY3" fmla="*/ 92015 h 112143"/>
                  <a:gd name="connsiteX4" fmla="*/ 356558 w 356558"/>
                  <a:gd name="connsiteY4" fmla="*/ 0 h 112143"/>
                  <a:gd name="connsiteX0" fmla="*/ 350807 w 350807"/>
                  <a:gd name="connsiteY0" fmla="*/ 0 h 92015"/>
                  <a:gd name="connsiteX1" fmla="*/ 2875 w 350807"/>
                  <a:gd name="connsiteY1" fmla="*/ 34505 h 92015"/>
                  <a:gd name="connsiteX2" fmla="*/ 0 w 350807"/>
                  <a:gd name="connsiteY2" fmla="*/ 92015 h 92015"/>
                  <a:gd name="connsiteX3" fmla="*/ 336430 w 350807"/>
                  <a:gd name="connsiteY3" fmla="*/ 92015 h 92015"/>
                  <a:gd name="connsiteX4" fmla="*/ 350807 w 350807"/>
                  <a:gd name="connsiteY4" fmla="*/ 0 h 92015"/>
                  <a:gd name="connsiteX0" fmla="*/ 350807 w 350807"/>
                  <a:gd name="connsiteY0" fmla="*/ 0 h 92015"/>
                  <a:gd name="connsiteX1" fmla="*/ 2875 w 350807"/>
                  <a:gd name="connsiteY1" fmla="*/ 34505 h 92015"/>
                  <a:gd name="connsiteX2" fmla="*/ 0 w 350807"/>
                  <a:gd name="connsiteY2" fmla="*/ 92015 h 92015"/>
                  <a:gd name="connsiteX3" fmla="*/ 336430 w 350807"/>
                  <a:gd name="connsiteY3" fmla="*/ 71886 h 92015"/>
                  <a:gd name="connsiteX4" fmla="*/ 350807 w 350807"/>
                  <a:gd name="connsiteY4" fmla="*/ 0 h 92015"/>
                  <a:gd name="connsiteX0" fmla="*/ 350807 w 350807"/>
                  <a:gd name="connsiteY0" fmla="*/ 0 h 99842"/>
                  <a:gd name="connsiteX1" fmla="*/ 2875 w 350807"/>
                  <a:gd name="connsiteY1" fmla="*/ 34505 h 99842"/>
                  <a:gd name="connsiteX2" fmla="*/ 0 w 350807"/>
                  <a:gd name="connsiteY2" fmla="*/ 92015 h 99842"/>
                  <a:gd name="connsiteX3" fmla="*/ 336430 w 350807"/>
                  <a:gd name="connsiteY3" fmla="*/ 71886 h 99842"/>
                  <a:gd name="connsiteX4" fmla="*/ 350807 w 350807"/>
                  <a:gd name="connsiteY4" fmla="*/ 0 h 99842"/>
                  <a:gd name="connsiteX0" fmla="*/ 350807 w 350807"/>
                  <a:gd name="connsiteY0" fmla="*/ 0 h 118402"/>
                  <a:gd name="connsiteX1" fmla="*/ 2875 w 350807"/>
                  <a:gd name="connsiteY1" fmla="*/ 34505 h 118402"/>
                  <a:gd name="connsiteX2" fmla="*/ 0 w 350807"/>
                  <a:gd name="connsiteY2" fmla="*/ 92015 h 118402"/>
                  <a:gd name="connsiteX3" fmla="*/ 336430 w 350807"/>
                  <a:gd name="connsiteY3" fmla="*/ 71886 h 118402"/>
                  <a:gd name="connsiteX4" fmla="*/ 350807 w 350807"/>
                  <a:gd name="connsiteY4" fmla="*/ 0 h 118402"/>
                  <a:gd name="connsiteX0" fmla="*/ 350807 w 350807"/>
                  <a:gd name="connsiteY0" fmla="*/ 0 h 143556"/>
                  <a:gd name="connsiteX1" fmla="*/ 2875 w 350807"/>
                  <a:gd name="connsiteY1" fmla="*/ 34505 h 143556"/>
                  <a:gd name="connsiteX2" fmla="*/ 0 w 350807"/>
                  <a:gd name="connsiteY2" fmla="*/ 92015 h 143556"/>
                  <a:gd name="connsiteX3" fmla="*/ 325646 w 350807"/>
                  <a:gd name="connsiteY3" fmla="*/ 117175 h 143556"/>
                  <a:gd name="connsiteX4" fmla="*/ 350807 w 350807"/>
                  <a:gd name="connsiteY4" fmla="*/ 0 h 143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807" h="143556">
                    <a:moveTo>
                      <a:pt x="350807" y="0"/>
                    </a:moveTo>
                    <a:cubicBezTo>
                      <a:pt x="191697" y="40256"/>
                      <a:pt x="164860" y="48882"/>
                      <a:pt x="2875" y="34505"/>
                    </a:cubicBezTo>
                    <a:lnTo>
                      <a:pt x="0" y="92015"/>
                    </a:lnTo>
                    <a:cubicBezTo>
                      <a:pt x="117894" y="134188"/>
                      <a:pt x="178997" y="169893"/>
                      <a:pt x="325646" y="117175"/>
                    </a:cubicBezTo>
                    <a:cubicBezTo>
                      <a:pt x="326604" y="86503"/>
                      <a:pt x="338347" y="42174"/>
                      <a:pt x="350807" y="0"/>
                    </a:cubicBezTo>
                    <a:close/>
                  </a:path>
                </a:pathLst>
              </a:cu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6" name="Freeform: Shape 1">
                <a:extLst>
                  <a:ext uri="{FF2B5EF4-FFF2-40B4-BE49-F238E27FC236}">
                    <a16:creationId xmlns:a16="http://schemas.microsoft.com/office/drawing/2014/main" id="{075C260C-0F3E-423B-B0F4-265B486E9AD0}"/>
                  </a:ext>
                </a:extLst>
              </p:cNvPr>
              <p:cNvSpPr/>
              <p:nvPr/>
            </p:nvSpPr>
            <p:spPr>
              <a:xfrm>
                <a:off x="6603862" y="4968240"/>
                <a:ext cx="111108" cy="40096"/>
              </a:xfrm>
              <a:custGeom>
                <a:avLst/>
                <a:gdLst>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55275 w 293298"/>
                  <a:gd name="connsiteY8" fmla="*/ 38819 h 99204"/>
                  <a:gd name="connsiteX9" fmla="*/ 168215 w 293298"/>
                  <a:gd name="connsiteY9" fmla="*/ 47445 h 99204"/>
                  <a:gd name="connsiteX10" fmla="*/ 181154 w 293298"/>
                  <a:gd name="connsiteY10" fmla="*/ 73324 h 99204"/>
                  <a:gd name="connsiteX11" fmla="*/ 189781 w 293298"/>
                  <a:gd name="connsiteY11" fmla="*/ 81951 h 99204"/>
                  <a:gd name="connsiteX12" fmla="*/ 202720 w 293298"/>
                  <a:gd name="connsiteY12" fmla="*/ 90577 h 99204"/>
                  <a:gd name="connsiteX13" fmla="*/ 228600 w 293298"/>
                  <a:gd name="connsiteY13" fmla="*/ 99204 h 99204"/>
                  <a:gd name="connsiteX14" fmla="*/ 293298 w 293298"/>
                  <a:gd name="connsiteY14" fmla="*/ 94890 h 99204"/>
                  <a:gd name="connsiteX15" fmla="*/ 267418 w 293298"/>
                  <a:gd name="connsiteY15" fmla="*/ 86264 h 99204"/>
                  <a:gd name="connsiteX16" fmla="*/ 254479 w 293298"/>
                  <a:gd name="connsiteY16" fmla="*/ 81951 h 99204"/>
                  <a:gd name="connsiteX17" fmla="*/ 232913 w 293298"/>
                  <a:gd name="connsiteY17" fmla="*/ 64698 h 99204"/>
                  <a:gd name="connsiteX18" fmla="*/ 207034 w 293298"/>
                  <a:gd name="connsiteY18" fmla="*/ 56071 h 99204"/>
                  <a:gd name="connsiteX19" fmla="*/ 185467 w 293298"/>
                  <a:gd name="connsiteY19" fmla="*/ 38819 h 99204"/>
                  <a:gd name="connsiteX20" fmla="*/ 176841 w 293298"/>
                  <a:gd name="connsiteY20" fmla="*/ 30192 h 99204"/>
                  <a:gd name="connsiteX21" fmla="*/ 163901 w 293298"/>
                  <a:gd name="connsiteY21" fmla="*/ 25879 h 99204"/>
                  <a:gd name="connsiteX22" fmla="*/ 129396 w 293298"/>
                  <a:gd name="connsiteY22" fmla="*/ 4313 h 99204"/>
                  <a:gd name="connsiteX23" fmla="*/ 116456 w 293298"/>
                  <a:gd name="connsiteY23" fmla="*/ 0 h 99204"/>
                  <a:gd name="connsiteX24" fmla="*/ 56071 w 293298"/>
                  <a:gd name="connsiteY24" fmla="*/ 4313 h 99204"/>
                  <a:gd name="connsiteX25" fmla="*/ 30192 w 293298"/>
                  <a:gd name="connsiteY25" fmla="*/ 12939 h 99204"/>
                  <a:gd name="connsiteX26" fmla="*/ 0 w 293298"/>
                  <a:gd name="connsiteY26"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55275 w 293298"/>
                  <a:gd name="connsiteY8" fmla="*/ 38819 h 99204"/>
                  <a:gd name="connsiteX9" fmla="*/ 181154 w 293298"/>
                  <a:gd name="connsiteY9" fmla="*/ 73324 h 99204"/>
                  <a:gd name="connsiteX10" fmla="*/ 189781 w 293298"/>
                  <a:gd name="connsiteY10" fmla="*/ 81951 h 99204"/>
                  <a:gd name="connsiteX11" fmla="*/ 202720 w 293298"/>
                  <a:gd name="connsiteY11" fmla="*/ 90577 h 99204"/>
                  <a:gd name="connsiteX12" fmla="*/ 228600 w 293298"/>
                  <a:gd name="connsiteY12" fmla="*/ 99204 h 99204"/>
                  <a:gd name="connsiteX13" fmla="*/ 293298 w 293298"/>
                  <a:gd name="connsiteY13" fmla="*/ 94890 h 99204"/>
                  <a:gd name="connsiteX14" fmla="*/ 267418 w 293298"/>
                  <a:gd name="connsiteY14" fmla="*/ 86264 h 99204"/>
                  <a:gd name="connsiteX15" fmla="*/ 254479 w 293298"/>
                  <a:gd name="connsiteY15" fmla="*/ 81951 h 99204"/>
                  <a:gd name="connsiteX16" fmla="*/ 232913 w 293298"/>
                  <a:gd name="connsiteY16" fmla="*/ 64698 h 99204"/>
                  <a:gd name="connsiteX17" fmla="*/ 207034 w 293298"/>
                  <a:gd name="connsiteY17" fmla="*/ 56071 h 99204"/>
                  <a:gd name="connsiteX18" fmla="*/ 185467 w 293298"/>
                  <a:gd name="connsiteY18" fmla="*/ 38819 h 99204"/>
                  <a:gd name="connsiteX19" fmla="*/ 176841 w 293298"/>
                  <a:gd name="connsiteY19" fmla="*/ 30192 h 99204"/>
                  <a:gd name="connsiteX20" fmla="*/ 163901 w 293298"/>
                  <a:gd name="connsiteY20" fmla="*/ 25879 h 99204"/>
                  <a:gd name="connsiteX21" fmla="*/ 129396 w 293298"/>
                  <a:gd name="connsiteY21" fmla="*/ 4313 h 99204"/>
                  <a:gd name="connsiteX22" fmla="*/ 116456 w 293298"/>
                  <a:gd name="connsiteY22" fmla="*/ 0 h 99204"/>
                  <a:gd name="connsiteX23" fmla="*/ 56071 w 293298"/>
                  <a:gd name="connsiteY23" fmla="*/ 4313 h 99204"/>
                  <a:gd name="connsiteX24" fmla="*/ 30192 w 293298"/>
                  <a:gd name="connsiteY24" fmla="*/ 12939 h 99204"/>
                  <a:gd name="connsiteX25" fmla="*/ 0 w 293298"/>
                  <a:gd name="connsiteY25"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89781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78998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66058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76841 w 293298"/>
                  <a:gd name="connsiteY17" fmla="*/ 30192 h 99204"/>
                  <a:gd name="connsiteX18" fmla="*/ 163901 w 293298"/>
                  <a:gd name="connsiteY18" fmla="*/ 25879 h 99204"/>
                  <a:gd name="connsiteX19" fmla="*/ 129396 w 293298"/>
                  <a:gd name="connsiteY19" fmla="*/ 4313 h 99204"/>
                  <a:gd name="connsiteX20" fmla="*/ 116456 w 293298"/>
                  <a:gd name="connsiteY20" fmla="*/ 0 h 99204"/>
                  <a:gd name="connsiteX21" fmla="*/ 56071 w 293298"/>
                  <a:gd name="connsiteY21" fmla="*/ 4313 h 99204"/>
                  <a:gd name="connsiteX22" fmla="*/ 30192 w 293298"/>
                  <a:gd name="connsiteY22" fmla="*/ 12939 h 99204"/>
                  <a:gd name="connsiteX23" fmla="*/ 0 w 293298"/>
                  <a:gd name="connsiteY23"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76841 w 293298"/>
                  <a:gd name="connsiteY17" fmla="*/ 30192 h 99204"/>
                  <a:gd name="connsiteX18" fmla="*/ 129396 w 293298"/>
                  <a:gd name="connsiteY18" fmla="*/ 4313 h 99204"/>
                  <a:gd name="connsiteX19" fmla="*/ 116456 w 293298"/>
                  <a:gd name="connsiteY19" fmla="*/ 0 h 99204"/>
                  <a:gd name="connsiteX20" fmla="*/ 56071 w 293298"/>
                  <a:gd name="connsiteY20" fmla="*/ 4313 h 99204"/>
                  <a:gd name="connsiteX21" fmla="*/ 30192 w 293298"/>
                  <a:gd name="connsiteY21" fmla="*/ 12939 h 99204"/>
                  <a:gd name="connsiteX22" fmla="*/ 0 w 293298"/>
                  <a:gd name="connsiteY22"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29396 w 293298"/>
                  <a:gd name="connsiteY17" fmla="*/ 4313 h 99204"/>
                  <a:gd name="connsiteX18" fmla="*/ 116456 w 293298"/>
                  <a:gd name="connsiteY18" fmla="*/ 0 h 99204"/>
                  <a:gd name="connsiteX19" fmla="*/ 56071 w 293298"/>
                  <a:gd name="connsiteY19" fmla="*/ 4313 h 99204"/>
                  <a:gd name="connsiteX20" fmla="*/ 30192 w 293298"/>
                  <a:gd name="connsiteY20" fmla="*/ 12939 h 99204"/>
                  <a:gd name="connsiteX21" fmla="*/ 0 w 293298"/>
                  <a:gd name="connsiteY21"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29396 w 293298"/>
                  <a:gd name="connsiteY16" fmla="*/ 4313 h 99204"/>
                  <a:gd name="connsiteX17" fmla="*/ 116456 w 293298"/>
                  <a:gd name="connsiteY17" fmla="*/ 0 h 99204"/>
                  <a:gd name="connsiteX18" fmla="*/ 56071 w 293298"/>
                  <a:gd name="connsiteY18" fmla="*/ 4313 h 99204"/>
                  <a:gd name="connsiteX19" fmla="*/ 30192 w 293298"/>
                  <a:gd name="connsiteY19" fmla="*/ 12939 h 99204"/>
                  <a:gd name="connsiteX20" fmla="*/ 0 w 293298"/>
                  <a:gd name="connsiteY20"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13504 w 293298"/>
                  <a:gd name="connsiteY14" fmla="*/ 5822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13504 w 293298"/>
                  <a:gd name="connsiteY14" fmla="*/ 5822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194095 w 293298"/>
                  <a:gd name="connsiteY14" fmla="*/ 49602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194095 w 293298"/>
                  <a:gd name="connsiteY13" fmla="*/ 49602 h 99204"/>
                  <a:gd name="connsiteX14" fmla="*/ 129396 w 293298"/>
                  <a:gd name="connsiteY14" fmla="*/ 4313 h 99204"/>
                  <a:gd name="connsiteX15" fmla="*/ 116456 w 293298"/>
                  <a:gd name="connsiteY15" fmla="*/ 0 h 99204"/>
                  <a:gd name="connsiteX16" fmla="*/ 56071 w 293298"/>
                  <a:gd name="connsiteY16" fmla="*/ 4313 h 99204"/>
                  <a:gd name="connsiteX17" fmla="*/ 30192 w 293298"/>
                  <a:gd name="connsiteY17" fmla="*/ 12939 h 99204"/>
                  <a:gd name="connsiteX18" fmla="*/ 0 w 293298"/>
                  <a:gd name="connsiteY18"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194095 w 293298"/>
                  <a:gd name="connsiteY12" fmla="*/ 49602 h 99204"/>
                  <a:gd name="connsiteX13" fmla="*/ 129396 w 293298"/>
                  <a:gd name="connsiteY13" fmla="*/ 4313 h 99204"/>
                  <a:gd name="connsiteX14" fmla="*/ 116456 w 293298"/>
                  <a:gd name="connsiteY14" fmla="*/ 0 h 99204"/>
                  <a:gd name="connsiteX15" fmla="*/ 56071 w 293298"/>
                  <a:gd name="connsiteY15" fmla="*/ 4313 h 99204"/>
                  <a:gd name="connsiteX16" fmla="*/ 30192 w 293298"/>
                  <a:gd name="connsiteY16" fmla="*/ 12939 h 99204"/>
                  <a:gd name="connsiteX17" fmla="*/ 0 w 293298"/>
                  <a:gd name="connsiteY17" fmla="*/ 25879 h 99204"/>
                  <a:gd name="connsiteX0" fmla="*/ 0 w 293319"/>
                  <a:gd name="connsiteY0" fmla="*/ 25879 h 97408"/>
                  <a:gd name="connsiteX1" fmla="*/ 0 w 293319"/>
                  <a:gd name="connsiteY1" fmla="*/ 25879 h 97408"/>
                  <a:gd name="connsiteX2" fmla="*/ 34505 w 293319"/>
                  <a:gd name="connsiteY2" fmla="*/ 4313 h 97408"/>
                  <a:gd name="connsiteX3" fmla="*/ 47445 w 293319"/>
                  <a:gd name="connsiteY3" fmla="*/ 0 h 97408"/>
                  <a:gd name="connsiteX4" fmla="*/ 81951 w 293319"/>
                  <a:gd name="connsiteY4" fmla="*/ 4313 h 97408"/>
                  <a:gd name="connsiteX5" fmla="*/ 107830 w 293319"/>
                  <a:gd name="connsiteY5" fmla="*/ 12939 h 97408"/>
                  <a:gd name="connsiteX6" fmla="*/ 120769 w 293319"/>
                  <a:gd name="connsiteY6" fmla="*/ 21566 h 97408"/>
                  <a:gd name="connsiteX7" fmla="*/ 146649 w 293319"/>
                  <a:gd name="connsiteY7" fmla="*/ 30192 h 97408"/>
                  <a:gd name="connsiteX8" fmla="*/ 166058 w 293319"/>
                  <a:gd name="connsiteY8" fmla="*/ 81951 h 97408"/>
                  <a:gd name="connsiteX9" fmla="*/ 202720 w 293319"/>
                  <a:gd name="connsiteY9" fmla="*/ 90577 h 97408"/>
                  <a:gd name="connsiteX10" fmla="*/ 293298 w 293319"/>
                  <a:gd name="connsiteY10" fmla="*/ 94890 h 97408"/>
                  <a:gd name="connsiteX11" fmla="*/ 194095 w 293319"/>
                  <a:gd name="connsiteY11" fmla="*/ 49602 h 97408"/>
                  <a:gd name="connsiteX12" fmla="*/ 129396 w 293319"/>
                  <a:gd name="connsiteY12" fmla="*/ 4313 h 97408"/>
                  <a:gd name="connsiteX13" fmla="*/ 116456 w 293319"/>
                  <a:gd name="connsiteY13" fmla="*/ 0 h 97408"/>
                  <a:gd name="connsiteX14" fmla="*/ 56071 w 293319"/>
                  <a:gd name="connsiteY14" fmla="*/ 4313 h 97408"/>
                  <a:gd name="connsiteX15" fmla="*/ 30192 w 293319"/>
                  <a:gd name="connsiteY15" fmla="*/ 12939 h 97408"/>
                  <a:gd name="connsiteX16" fmla="*/ 0 w 293319"/>
                  <a:gd name="connsiteY16" fmla="*/ 25879 h 97408"/>
                  <a:gd name="connsiteX0" fmla="*/ 0 w 293319"/>
                  <a:gd name="connsiteY0" fmla="*/ 25879 h 97408"/>
                  <a:gd name="connsiteX1" fmla="*/ 0 w 293319"/>
                  <a:gd name="connsiteY1" fmla="*/ 25879 h 97408"/>
                  <a:gd name="connsiteX2" fmla="*/ 34505 w 293319"/>
                  <a:gd name="connsiteY2" fmla="*/ 4313 h 97408"/>
                  <a:gd name="connsiteX3" fmla="*/ 47445 w 293319"/>
                  <a:gd name="connsiteY3" fmla="*/ 0 h 97408"/>
                  <a:gd name="connsiteX4" fmla="*/ 81951 w 293319"/>
                  <a:gd name="connsiteY4" fmla="*/ 4313 h 97408"/>
                  <a:gd name="connsiteX5" fmla="*/ 107830 w 293319"/>
                  <a:gd name="connsiteY5" fmla="*/ 12939 h 97408"/>
                  <a:gd name="connsiteX6" fmla="*/ 120769 w 293319"/>
                  <a:gd name="connsiteY6" fmla="*/ 21566 h 97408"/>
                  <a:gd name="connsiteX7" fmla="*/ 146649 w 293319"/>
                  <a:gd name="connsiteY7" fmla="*/ 30192 h 97408"/>
                  <a:gd name="connsiteX8" fmla="*/ 166058 w 293319"/>
                  <a:gd name="connsiteY8" fmla="*/ 81951 h 97408"/>
                  <a:gd name="connsiteX9" fmla="*/ 202720 w 293319"/>
                  <a:gd name="connsiteY9" fmla="*/ 90577 h 97408"/>
                  <a:gd name="connsiteX10" fmla="*/ 293298 w 293319"/>
                  <a:gd name="connsiteY10" fmla="*/ 94890 h 97408"/>
                  <a:gd name="connsiteX11" fmla="*/ 194095 w 293319"/>
                  <a:gd name="connsiteY11" fmla="*/ 49602 h 97408"/>
                  <a:gd name="connsiteX12" fmla="*/ 129396 w 293319"/>
                  <a:gd name="connsiteY12" fmla="*/ 4313 h 97408"/>
                  <a:gd name="connsiteX13" fmla="*/ 116456 w 293319"/>
                  <a:gd name="connsiteY13" fmla="*/ 0 h 97408"/>
                  <a:gd name="connsiteX14" fmla="*/ 56071 w 293319"/>
                  <a:gd name="connsiteY14" fmla="*/ 4313 h 97408"/>
                  <a:gd name="connsiteX15" fmla="*/ 30192 w 293319"/>
                  <a:gd name="connsiteY15" fmla="*/ 12939 h 97408"/>
                  <a:gd name="connsiteX16" fmla="*/ 0 w 293319"/>
                  <a:gd name="connsiteY16" fmla="*/ 25879 h 97408"/>
                  <a:gd name="connsiteX0" fmla="*/ 0 w 293328"/>
                  <a:gd name="connsiteY0" fmla="*/ 25879 h 97408"/>
                  <a:gd name="connsiteX1" fmla="*/ 0 w 293328"/>
                  <a:gd name="connsiteY1" fmla="*/ 25879 h 97408"/>
                  <a:gd name="connsiteX2" fmla="*/ 34505 w 293328"/>
                  <a:gd name="connsiteY2" fmla="*/ 4313 h 97408"/>
                  <a:gd name="connsiteX3" fmla="*/ 47445 w 293328"/>
                  <a:gd name="connsiteY3" fmla="*/ 0 h 97408"/>
                  <a:gd name="connsiteX4" fmla="*/ 81951 w 293328"/>
                  <a:gd name="connsiteY4" fmla="*/ 4313 h 97408"/>
                  <a:gd name="connsiteX5" fmla="*/ 107830 w 293328"/>
                  <a:gd name="connsiteY5" fmla="*/ 12939 h 97408"/>
                  <a:gd name="connsiteX6" fmla="*/ 120769 w 293328"/>
                  <a:gd name="connsiteY6" fmla="*/ 21566 h 97408"/>
                  <a:gd name="connsiteX7" fmla="*/ 146649 w 293328"/>
                  <a:gd name="connsiteY7" fmla="*/ 30192 h 97408"/>
                  <a:gd name="connsiteX8" fmla="*/ 166058 w 293328"/>
                  <a:gd name="connsiteY8" fmla="*/ 81951 h 97408"/>
                  <a:gd name="connsiteX9" fmla="*/ 224286 w 293328"/>
                  <a:gd name="connsiteY9" fmla="*/ 90577 h 97408"/>
                  <a:gd name="connsiteX10" fmla="*/ 293298 w 293328"/>
                  <a:gd name="connsiteY10" fmla="*/ 94890 h 97408"/>
                  <a:gd name="connsiteX11" fmla="*/ 194095 w 293328"/>
                  <a:gd name="connsiteY11" fmla="*/ 49602 h 97408"/>
                  <a:gd name="connsiteX12" fmla="*/ 129396 w 293328"/>
                  <a:gd name="connsiteY12" fmla="*/ 4313 h 97408"/>
                  <a:gd name="connsiteX13" fmla="*/ 116456 w 293328"/>
                  <a:gd name="connsiteY13" fmla="*/ 0 h 97408"/>
                  <a:gd name="connsiteX14" fmla="*/ 56071 w 293328"/>
                  <a:gd name="connsiteY14" fmla="*/ 4313 h 97408"/>
                  <a:gd name="connsiteX15" fmla="*/ 30192 w 293328"/>
                  <a:gd name="connsiteY15" fmla="*/ 12939 h 97408"/>
                  <a:gd name="connsiteX16" fmla="*/ 0 w 293328"/>
                  <a:gd name="connsiteY16" fmla="*/ 25879 h 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3328" h="97408">
                    <a:moveTo>
                      <a:pt x="0" y="25879"/>
                    </a:moveTo>
                    <a:lnTo>
                      <a:pt x="0" y="25879"/>
                    </a:lnTo>
                    <a:cubicBezTo>
                      <a:pt x="11502" y="18690"/>
                      <a:pt x="22598" y="10808"/>
                      <a:pt x="34505" y="4313"/>
                    </a:cubicBezTo>
                    <a:cubicBezTo>
                      <a:pt x="38496" y="2136"/>
                      <a:pt x="42898" y="0"/>
                      <a:pt x="47445" y="0"/>
                    </a:cubicBezTo>
                    <a:cubicBezTo>
                      <a:pt x="59037" y="0"/>
                      <a:pt x="70449" y="2875"/>
                      <a:pt x="81951" y="4313"/>
                    </a:cubicBezTo>
                    <a:cubicBezTo>
                      <a:pt x="90577" y="7188"/>
                      <a:pt x="100265" y="7895"/>
                      <a:pt x="107830" y="12939"/>
                    </a:cubicBezTo>
                    <a:cubicBezTo>
                      <a:pt x="112143" y="15815"/>
                      <a:pt x="116032" y="19461"/>
                      <a:pt x="120769" y="21566"/>
                    </a:cubicBezTo>
                    <a:cubicBezTo>
                      <a:pt x="129078" y="25259"/>
                      <a:pt x="139101" y="20128"/>
                      <a:pt x="146649" y="30192"/>
                    </a:cubicBezTo>
                    <a:cubicBezTo>
                      <a:pt x="154197" y="40256"/>
                      <a:pt x="153119" y="71887"/>
                      <a:pt x="166058" y="81951"/>
                    </a:cubicBezTo>
                    <a:cubicBezTo>
                      <a:pt x="178998" y="92015"/>
                      <a:pt x="203079" y="88421"/>
                      <a:pt x="224286" y="90577"/>
                    </a:cubicBezTo>
                    <a:cubicBezTo>
                      <a:pt x="245493" y="92733"/>
                      <a:pt x="294736" y="101719"/>
                      <a:pt x="293298" y="94890"/>
                    </a:cubicBezTo>
                    <a:lnTo>
                      <a:pt x="194095" y="49602"/>
                    </a:lnTo>
                    <a:cubicBezTo>
                      <a:pt x="173248" y="36662"/>
                      <a:pt x="148805" y="15096"/>
                      <a:pt x="129396" y="4313"/>
                    </a:cubicBezTo>
                    <a:lnTo>
                      <a:pt x="116456" y="0"/>
                    </a:lnTo>
                    <a:cubicBezTo>
                      <a:pt x="96328" y="1438"/>
                      <a:pt x="76027" y="1320"/>
                      <a:pt x="56071" y="4313"/>
                    </a:cubicBezTo>
                    <a:cubicBezTo>
                      <a:pt x="47079" y="5662"/>
                      <a:pt x="34258" y="4806"/>
                      <a:pt x="30192" y="12939"/>
                    </a:cubicBezTo>
                    <a:lnTo>
                      <a:pt x="0" y="2587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7" name="Freeform: Shape 2">
                <a:extLst>
                  <a:ext uri="{FF2B5EF4-FFF2-40B4-BE49-F238E27FC236}">
                    <a16:creationId xmlns:a16="http://schemas.microsoft.com/office/drawing/2014/main" id="{F778D58A-DC87-46AC-9972-60200D59B963}"/>
                  </a:ext>
                </a:extLst>
              </p:cNvPr>
              <p:cNvSpPr/>
              <p:nvPr/>
            </p:nvSpPr>
            <p:spPr>
              <a:xfrm rot="1097533" flipH="1">
                <a:off x="6269005" y="4920869"/>
                <a:ext cx="111108" cy="40096"/>
              </a:xfrm>
              <a:custGeom>
                <a:avLst/>
                <a:gdLst>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55275 w 293298"/>
                  <a:gd name="connsiteY8" fmla="*/ 38819 h 99204"/>
                  <a:gd name="connsiteX9" fmla="*/ 168215 w 293298"/>
                  <a:gd name="connsiteY9" fmla="*/ 47445 h 99204"/>
                  <a:gd name="connsiteX10" fmla="*/ 181154 w 293298"/>
                  <a:gd name="connsiteY10" fmla="*/ 73324 h 99204"/>
                  <a:gd name="connsiteX11" fmla="*/ 189781 w 293298"/>
                  <a:gd name="connsiteY11" fmla="*/ 81951 h 99204"/>
                  <a:gd name="connsiteX12" fmla="*/ 202720 w 293298"/>
                  <a:gd name="connsiteY12" fmla="*/ 90577 h 99204"/>
                  <a:gd name="connsiteX13" fmla="*/ 228600 w 293298"/>
                  <a:gd name="connsiteY13" fmla="*/ 99204 h 99204"/>
                  <a:gd name="connsiteX14" fmla="*/ 293298 w 293298"/>
                  <a:gd name="connsiteY14" fmla="*/ 94890 h 99204"/>
                  <a:gd name="connsiteX15" fmla="*/ 267418 w 293298"/>
                  <a:gd name="connsiteY15" fmla="*/ 86264 h 99204"/>
                  <a:gd name="connsiteX16" fmla="*/ 254479 w 293298"/>
                  <a:gd name="connsiteY16" fmla="*/ 81951 h 99204"/>
                  <a:gd name="connsiteX17" fmla="*/ 232913 w 293298"/>
                  <a:gd name="connsiteY17" fmla="*/ 64698 h 99204"/>
                  <a:gd name="connsiteX18" fmla="*/ 207034 w 293298"/>
                  <a:gd name="connsiteY18" fmla="*/ 56071 h 99204"/>
                  <a:gd name="connsiteX19" fmla="*/ 185467 w 293298"/>
                  <a:gd name="connsiteY19" fmla="*/ 38819 h 99204"/>
                  <a:gd name="connsiteX20" fmla="*/ 176841 w 293298"/>
                  <a:gd name="connsiteY20" fmla="*/ 30192 h 99204"/>
                  <a:gd name="connsiteX21" fmla="*/ 163901 w 293298"/>
                  <a:gd name="connsiteY21" fmla="*/ 25879 h 99204"/>
                  <a:gd name="connsiteX22" fmla="*/ 129396 w 293298"/>
                  <a:gd name="connsiteY22" fmla="*/ 4313 h 99204"/>
                  <a:gd name="connsiteX23" fmla="*/ 116456 w 293298"/>
                  <a:gd name="connsiteY23" fmla="*/ 0 h 99204"/>
                  <a:gd name="connsiteX24" fmla="*/ 56071 w 293298"/>
                  <a:gd name="connsiteY24" fmla="*/ 4313 h 99204"/>
                  <a:gd name="connsiteX25" fmla="*/ 30192 w 293298"/>
                  <a:gd name="connsiteY25" fmla="*/ 12939 h 99204"/>
                  <a:gd name="connsiteX26" fmla="*/ 0 w 293298"/>
                  <a:gd name="connsiteY26"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55275 w 293298"/>
                  <a:gd name="connsiteY8" fmla="*/ 38819 h 99204"/>
                  <a:gd name="connsiteX9" fmla="*/ 181154 w 293298"/>
                  <a:gd name="connsiteY9" fmla="*/ 73324 h 99204"/>
                  <a:gd name="connsiteX10" fmla="*/ 189781 w 293298"/>
                  <a:gd name="connsiteY10" fmla="*/ 81951 h 99204"/>
                  <a:gd name="connsiteX11" fmla="*/ 202720 w 293298"/>
                  <a:gd name="connsiteY11" fmla="*/ 90577 h 99204"/>
                  <a:gd name="connsiteX12" fmla="*/ 228600 w 293298"/>
                  <a:gd name="connsiteY12" fmla="*/ 99204 h 99204"/>
                  <a:gd name="connsiteX13" fmla="*/ 293298 w 293298"/>
                  <a:gd name="connsiteY13" fmla="*/ 94890 h 99204"/>
                  <a:gd name="connsiteX14" fmla="*/ 267418 w 293298"/>
                  <a:gd name="connsiteY14" fmla="*/ 86264 h 99204"/>
                  <a:gd name="connsiteX15" fmla="*/ 254479 w 293298"/>
                  <a:gd name="connsiteY15" fmla="*/ 81951 h 99204"/>
                  <a:gd name="connsiteX16" fmla="*/ 232913 w 293298"/>
                  <a:gd name="connsiteY16" fmla="*/ 64698 h 99204"/>
                  <a:gd name="connsiteX17" fmla="*/ 207034 w 293298"/>
                  <a:gd name="connsiteY17" fmla="*/ 56071 h 99204"/>
                  <a:gd name="connsiteX18" fmla="*/ 185467 w 293298"/>
                  <a:gd name="connsiteY18" fmla="*/ 38819 h 99204"/>
                  <a:gd name="connsiteX19" fmla="*/ 176841 w 293298"/>
                  <a:gd name="connsiteY19" fmla="*/ 30192 h 99204"/>
                  <a:gd name="connsiteX20" fmla="*/ 163901 w 293298"/>
                  <a:gd name="connsiteY20" fmla="*/ 25879 h 99204"/>
                  <a:gd name="connsiteX21" fmla="*/ 129396 w 293298"/>
                  <a:gd name="connsiteY21" fmla="*/ 4313 h 99204"/>
                  <a:gd name="connsiteX22" fmla="*/ 116456 w 293298"/>
                  <a:gd name="connsiteY22" fmla="*/ 0 h 99204"/>
                  <a:gd name="connsiteX23" fmla="*/ 56071 w 293298"/>
                  <a:gd name="connsiteY23" fmla="*/ 4313 h 99204"/>
                  <a:gd name="connsiteX24" fmla="*/ 30192 w 293298"/>
                  <a:gd name="connsiteY24" fmla="*/ 12939 h 99204"/>
                  <a:gd name="connsiteX25" fmla="*/ 0 w 293298"/>
                  <a:gd name="connsiteY25"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89781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78998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66058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76841 w 293298"/>
                  <a:gd name="connsiteY17" fmla="*/ 30192 h 99204"/>
                  <a:gd name="connsiteX18" fmla="*/ 163901 w 293298"/>
                  <a:gd name="connsiteY18" fmla="*/ 25879 h 99204"/>
                  <a:gd name="connsiteX19" fmla="*/ 129396 w 293298"/>
                  <a:gd name="connsiteY19" fmla="*/ 4313 h 99204"/>
                  <a:gd name="connsiteX20" fmla="*/ 116456 w 293298"/>
                  <a:gd name="connsiteY20" fmla="*/ 0 h 99204"/>
                  <a:gd name="connsiteX21" fmla="*/ 56071 w 293298"/>
                  <a:gd name="connsiteY21" fmla="*/ 4313 h 99204"/>
                  <a:gd name="connsiteX22" fmla="*/ 30192 w 293298"/>
                  <a:gd name="connsiteY22" fmla="*/ 12939 h 99204"/>
                  <a:gd name="connsiteX23" fmla="*/ 0 w 293298"/>
                  <a:gd name="connsiteY23"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76841 w 293298"/>
                  <a:gd name="connsiteY17" fmla="*/ 30192 h 99204"/>
                  <a:gd name="connsiteX18" fmla="*/ 129396 w 293298"/>
                  <a:gd name="connsiteY18" fmla="*/ 4313 h 99204"/>
                  <a:gd name="connsiteX19" fmla="*/ 116456 w 293298"/>
                  <a:gd name="connsiteY19" fmla="*/ 0 h 99204"/>
                  <a:gd name="connsiteX20" fmla="*/ 56071 w 293298"/>
                  <a:gd name="connsiteY20" fmla="*/ 4313 h 99204"/>
                  <a:gd name="connsiteX21" fmla="*/ 30192 w 293298"/>
                  <a:gd name="connsiteY21" fmla="*/ 12939 h 99204"/>
                  <a:gd name="connsiteX22" fmla="*/ 0 w 293298"/>
                  <a:gd name="connsiteY22"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29396 w 293298"/>
                  <a:gd name="connsiteY17" fmla="*/ 4313 h 99204"/>
                  <a:gd name="connsiteX18" fmla="*/ 116456 w 293298"/>
                  <a:gd name="connsiteY18" fmla="*/ 0 h 99204"/>
                  <a:gd name="connsiteX19" fmla="*/ 56071 w 293298"/>
                  <a:gd name="connsiteY19" fmla="*/ 4313 h 99204"/>
                  <a:gd name="connsiteX20" fmla="*/ 30192 w 293298"/>
                  <a:gd name="connsiteY20" fmla="*/ 12939 h 99204"/>
                  <a:gd name="connsiteX21" fmla="*/ 0 w 293298"/>
                  <a:gd name="connsiteY21"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29396 w 293298"/>
                  <a:gd name="connsiteY16" fmla="*/ 4313 h 99204"/>
                  <a:gd name="connsiteX17" fmla="*/ 116456 w 293298"/>
                  <a:gd name="connsiteY17" fmla="*/ 0 h 99204"/>
                  <a:gd name="connsiteX18" fmla="*/ 56071 w 293298"/>
                  <a:gd name="connsiteY18" fmla="*/ 4313 h 99204"/>
                  <a:gd name="connsiteX19" fmla="*/ 30192 w 293298"/>
                  <a:gd name="connsiteY19" fmla="*/ 12939 h 99204"/>
                  <a:gd name="connsiteX20" fmla="*/ 0 w 293298"/>
                  <a:gd name="connsiteY20"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13504 w 293298"/>
                  <a:gd name="connsiteY14" fmla="*/ 5822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13504 w 293298"/>
                  <a:gd name="connsiteY14" fmla="*/ 5822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194095 w 293298"/>
                  <a:gd name="connsiteY14" fmla="*/ 49602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194095 w 293298"/>
                  <a:gd name="connsiteY13" fmla="*/ 49602 h 99204"/>
                  <a:gd name="connsiteX14" fmla="*/ 129396 w 293298"/>
                  <a:gd name="connsiteY14" fmla="*/ 4313 h 99204"/>
                  <a:gd name="connsiteX15" fmla="*/ 116456 w 293298"/>
                  <a:gd name="connsiteY15" fmla="*/ 0 h 99204"/>
                  <a:gd name="connsiteX16" fmla="*/ 56071 w 293298"/>
                  <a:gd name="connsiteY16" fmla="*/ 4313 h 99204"/>
                  <a:gd name="connsiteX17" fmla="*/ 30192 w 293298"/>
                  <a:gd name="connsiteY17" fmla="*/ 12939 h 99204"/>
                  <a:gd name="connsiteX18" fmla="*/ 0 w 293298"/>
                  <a:gd name="connsiteY18"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194095 w 293298"/>
                  <a:gd name="connsiteY12" fmla="*/ 49602 h 99204"/>
                  <a:gd name="connsiteX13" fmla="*/ 129396 w 293298"/>
                  <a:gd name="connsiteY13" fmla="*/ 4313 h 99204"/>
                  <a:gd name="connsiteX14" fmla="*/ 116456 w 293298"/>
                  <a:gd name="connsiteY14" fmla="*/ 0 h 99204"/>
                  <a:gd name="connsiteX15" fmla="*/ 56071 w 293298"/>
                  <a:gd name="connsiteY15" fmla="*/ 4313 h 99204"/>
                  <a:gd name="connsiteX16" fmla="*/ 30192 w 293298"/>
                  <a:gd name="connsiteY16" fmla="*/ 12939 h 99204"/>
                  <a:gd name="connsiteX17" fmla="*/ 0 w 293298"/>
                  <a:gd name="connsiteY17" fmla="*/ 25879 h 99204"/>
                  <a:gd name="connsiteX0" fmla="*/ 0 w 293319"/>
                  <a:gd name="connsiteY0" fmla="*/ 25879 h 97408"/>
                  <a:gd name="connsiteX1" fmla="*/ 0 w 293319"/>
                  <a:gd name="connsiteY1" fmla="*/ 25879 h 97408"/>
                  <a:gd name="connsiteX2" fmla="*/ 34505 w 293319"/>
                  <a:gd name="connsiteY2" fmla="*/ 4313 h 97408"/>
                  <a:gd name="connsiteX3" fmla="*/ 47445 w 293319"/>
                  <a:gd name="connsiteY3" fmla="*/ 0 h 97408"/>
                  <a:gd name="connsiteX4" fmla="*/ 81951 w 293319"/>
                  <a:gd name="connsiteY4" fmla="*/ 4313 h 97408"/>
                  <a:gd name="connsiteX5" fmla="*/ 107830 w 293319"/>
                  <a:gd name="connsiteY5" fmla="*/ 12939 h 97408"/>
                  <a:gd name="connsiteX6" fmla="*/ 120769 w 293319"/>
                  <a:gd name="connsiteY6" fmla="*/ 21566 h 97408"/>
                  <a:gd name="connsiteX7" fmla="*/ 146649 w 293319"/>
                  <a:gd name="connsiteY7" fmla="*/ 30192 h 97408"/>
                  <a:gd name="connsiteX8" fmla="*/ 166058 w 293319"/>
                  <a:gd name="connsiteY8" fmla="*/ 81951 h 97408"/>
                  <a:gd name="connsiteX9" fmla="*/ 202720 w 293319"/>
                  <a:gd name="connsiteY9" fmla="*/ 90577 h 97408"/>
                  <a:gd name="connsiteX10" fmla="*/ 293298 w 293319"/>
                  <a:gd name="connsiteY10" fmla="*/ 94890 h 97408"/>
                  <a:gd name="connsiteX11" fmla="*/ 194095 w 293319"/>
                  <a:gd name="connsiteY11" fmla="*/ 49602 h 97408"/>
                  <a:gd name="connsiteX12" fmla="*/ 129396 w 293319"/>
                  <a:gd name="connsiteY12" fmla="*/ 4313 h 97408"/>
                  <a:gd name="connsiteX13" fmla="*/ 116456 w 293319"/>
                  <a:gd name="connsiteY13" fmla="*/ 0 h 97408"/>
                  <a:gd name="connsiteX14" fmla="*/ 56071 w 293319"/>
                  <a:gd name="connsiteY14" fmla="*/ 4313 h 97408"/>
                  <a:gd name="connsiteX15" fmla="*/ 30192 w 293319"/>
                  <a:gd name="connsiteY15" fmla="*/ 12939 h 97408"/>
                  <a:gd name="connsiteX16" fmla="*/ 0 w 293319"/>
                  <a:gd name="connsiteY16" fmla="*/ 25879 h 97408"/>
                  <a:gd name="connsiteX0" fmla="*/ 0 w 293319"/>
                  <a:gd name="connsiteY0" fmla="*/ 25879 h 97408"/>
                  <a:gd name="connsiteX1" fmla="*/ 0 w 293319"/>
                  <a:gd name="connsiteY1" fmla="*/ 25879 h 97408"/>
                  <a:gd name="connsiteX2" fmla="*/ 34505 w 293319"/>
                  <a:gd name="connsiteY2" fmla="*/ 4313 h 97408"/>
                  <a:gd name="connsiteX3" fmla="*/ 47445 w 293319"/>
                  <a:gd name="connsiteY3" fmla="*/ 0 h 97408"/>
                  <a:gd name="connsiteX4" fmla="*/ 81951 w 293319"/>
                  <a:gd name="connsiteY4" fmla="*/ 4313 h 97408"/>
                  <a:gd name="connsiteX5" fmla="*/ 107830 w 293319"/>
                  <a:gd name="connsiteY5" fmla="*/ 12939 h 97408"/>
                  <a:gd name="connsiteX6" fmla="*/ 120769 w 293319"/>
                  <a:gd name="connsiteY6" fmla="*/ 21566 h 97408"/>
                  <a:gd name="connsiteX7" fmla="*/ 146649 w 293319"/>
                  <a:gd name="connsiteY7" fmla="*/ 30192 h 97408"/>
                  <a:gd name="connsiteX8" fmla="*/ 166058 w 293319"/>
                  <a:gd name="connsiteY8" fmla="*/ 81951 h 97408"/>
                  <a:gd name="connsiteX9" fmla="*/ 202720 w 293319"/>
                  <a:gd name="connsiteY9" fmla="*/ 90577 h 97408"/>
                  <a:gd name="connsiteX10" fmla="*/ 293298 w 293319"/>
                  <a:gd name="connsiteY10" fmla="*/ 94890 h 97408"/>
                  <a:gd name="connsiteX11" fmla="*/ 194095 w 293319"/>
                  <a:gd name="connsiteY11" fmla="*/ 49602 h 97408"/>
                  <a:gd name="connsiteX12" fmla="*/ 129396 w 293319"/>
                  <a:gd name="connsiteY12" fmla="*/ 4313 h 97408"/>
                  <a:gd name="connsiteX13" fmla="*/ 116456 w 293319"/>
                  <a:gd name="connsiteY13" fmla="*/ 0 h 97408"/>
                  <a:gd name="connsiteX14" fmla="*/ 56071 w 293319"/>
                  <a:gd name="connsiteY14" fmla="*/ 4313 h 97408"/>
                  <a:gd name="connsiteX15" fmla="*/ 30192 w 293319"/>
                  <a:gd name="connsiteY15" fmla="*/ 12939 h 97408"/>
                  <a:gd name="connsiteX16" fmla="*/ 0 w 293319"/>
                  <a:gd name="connsiteY16" fmla="*/ 25879 h 97408"/>
                  <a:gd name="connsiteX0" fmla="*/ 0 w 293328"/>
                  <a:gd name="connsiteY0" fmla="*/ 25879 h 97408"/>
                  <a:gd name="connsiteX1" fmla="*/ 0 w 293328"/>
                  <a:gd name="connsiteY1" fmla="*/ 25879 h 97408"/>
                  <a:gd name="connsiteX2" fmla="*/ 34505 w 293328"/>
                  <a:gd name="connsiteY2" fmla="*/ 4313 h 97408"/>
                  <a:gd name="connsiteX3" fmla="*/ 47445 w 293328"/>
                  <a:gd name="connsiteY3" fmla="*/ 0 h 97408"/>
                  <a:gd name="connsiteX4" fmla="*/ 81951 w 293328"/>
                  <a:gd name="connsiteY4" fmla="*/ 4313 h 97408"/>
                  <a:gd name="connsiteX5" fmla="*/ 107830 w 293328"/>
                  <a:gd name="connsiteY5" fmla="*/ 12939 h 97408"/>
                  <a:gd name="connsiteX6" fmla="*/ 120769 w 293328"/>
                  <a:gd name="connsiteY6" fmla="*/ 21566 h 97408"/>
                  <a:gd name="connsiteX7" fmla="*/ 146649 w 293328"/>
                  <a:gd name="connsiteY7" fmla="*/ 30192 h 97408"/>
                  <a:gd name="connsiteX8" fmla="*/ 166058 w 293328"/>
                  <a:gd name="connsiteY8" fmla="*/ 81951 h 97408"/>
                  <a:gd name="connsiteX9" fmla="*/ 224286 w 293328"/>
                  <a:gd name="connsiteY9" fmla="*/ 90577 h 97408"/>
                  <a:gd name="connsiteX10" fmla="*/ 293298 w 293328"/>
                  <a:gd name="connsiteY10" fmla="*/ 94890 h 97408"/>
                  <a:gd name="connsiteX11" fmla="*/ 194095 w 293328"/>
                  <a:gd name="connsiteY11" fmla="*/ 49602 h 97408"/>
                  <a:gd name="connsiteX12" fmla="*/ 129396 w 293328"/>
                  <a:gd name="connsiteY12" fmla="*/ 4313 h 97408"/>
                  <a:gd name="connsiteX13" fmla="*/ 116456 w 293328"/>
                  <a:gd name="connsiteY13" fmla="*/ 0 h 97408"/>
                  <a:gd name="connsiteX14" fmla="*/ 56071 w 293328"/>
                  <a:gd name="connsiteY14" fmla="*/ 4313 h 97408"/>
                  <a:gd name="connsiteX15" fmla="*/ 30192 w 293328"/>
                  <a:gd name="connsiteY15" fmla="*/ 12939 h 97408"/>
                  <a:gd name="connsiteX16" fmla="*/ 0 w 293328"/>
                  <a:gd name="connsiteY16" fmla="*/ 25879 h 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3328" h="97408">
                    <a:moveTo>
                      <a:pt x="0" y="25879"/>
                    </a:moveTo>
                    <a:lnTo>
                      <a:pt x="0" y="25879"/>
                    </a:lnTo>
                    <a:cubicBezTo>
                      <a:pt x="11502" y="18690"/>
                      <a:pt x="22598" y="10808"/>
                      <a:pt x="34505" y="4313"/>
                    </a:cubicBezTo>
                    <a:cubicBezTo>
                      <a:pt x="38496" y="2136"/>
                      <a:pt x="42898" y="0"/>
                      <a:pt x="47445" y="0"/>
                    </a:cubicBezTo>
                    <a:cubicBezTo>
                      <a:pt x="59037" y="0"/>
                      <a:pt x="70449" y="2875"/>
                      <a:pt x="81951" y="4313"/>
                    </a:cubicBezTo>
                    <a:cubicBezTo>
                      <a:pt x="90577" y="7188"/>
                      <a:pt x="100265" y="7895"/>
                      <a:pt x="107830" y="12939"/>
                    </a:cubicBezTo>
                    <a:cubicBezTo>
                      <a:pt x="112143" y="15815"/>
                      <a:pt x="116032" y="19461"/>
                      <a:pt x="120769" y="21566"/>
                    </a:cubicBezTo>
                    <a:cubicBezTo>
                      <a:pt x="129078" y="25259"/>
                      <a:pt x="139101" y="20128"/>
                      <a:pt x="146649" y="30192"/>
                    </a:cubicBezTo>
                    <a:cubicBezTo>
                      <a:pt x="154197" y="40256"/>
                      <a:pt x="153119" y="71887"/>
                      <a:pt x="166058" y="81951"/>
                    </a:cubicBezTo>
                    <a:cubicBezTo>
                      <a:pt x="178998" y="92015"/>
                      <a:pt x="203079" y="88421"/>
                      <a:pt x="224286" y="90577"/>
                    </a:cubicBezTo>
                    <a:cubicBezTo>
                      <a:pt x="245493" y="92733"/>
                      <a:pt x="294736" y="101719"/>
                      <a:pt x="293298" y="94890"/>
                    </a:cubicBezTo>
                    <a:lnTo>
                      <a:pt x="194095" y="49602"/>
                    </a:lnTo>
                    <a:cubicBezTo>
                      <a:pt x="173248" y="36662"/>
                      <a:pt x="148805" y="15096"/>
                      <a:pt x="129396" y="4313"/>
                    </a:cubicBezTo>
                    <a:lnTo>
                      <a:pt x="116456" y="0"/>
                    </a:lnTo>
                    <a:cubicBezTo>
                      <a:pt x="96328" y="1438"/>
                      <a:pt x="76027" y="1320"/>
                      <a:pt x="56071" y="4313"/>
                    </a:cubicBezTo>
                    <a:cubicBezTo>
                      <a:pt x="47079" y="5662"/>
                      <a:pt x="34258" y="4806"/>
                      <a:pt x="30192" y="12939"/>
                    </a:cubicBezTo>
                    <a:lnTo>
                      <a:pt x="0" y="2587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grpSp>
      </p:grpSp>
    </p:spTree>
    <p:extLst>
      <p:ext uri="{BB962C8B-B14F-4D97-AF65-F5344CB8AC3E}">
        <p14:creationId xmlns:p14="http://schemas.microsoft.com/office/powerpoint/2010/main" val="23143852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773F7-70FE-410C-A4D9-D0DD2E6F5399}"/>
              </a:ext>
            </a:extLst>
          </p:cNvPr>
          <p:cNvSpPr>
            <a:spLocks noGrp="1"/>
          </p:cNvSpPr>
          <p:nvPr>
            <p:ph type="title"/>
          </p:nvPr>
        </p:nvSpPr>
        <p:spPr/>
        <p:txBody>
          <a:bodyPr/>
          <a:lstStyle/>
          <a:p>
            <a:r>
              <a:rPr lang="en-US" dirty="0"/>
              <a:t>Getting started with this workshop</a:t>
            </a:r>
            <a:endParaRPr lang="pt-BR" dirty="0"/>
          </a:p>
        </p:txBody>
      </p:sp>
      <p:grpSp>
        <p:nvGrpSpPr>
          <p:cNvPr id="3" name="Group 2">
            <a:extLst>
              <a:ext uri="{FF2B5EF4-FFF2-40B4-BE49-F238E27FC236}">
                <a16:creationId xmlns:a16="http://schemas.microsoft.com/office/drawing/2014/main" id="{EAA68F36-201F-41BB-AA87-4E3160771BB8}"/>
              </a:ext>
            </a:extLst>
          </p:cNvPr>
          <p:cNvGrpSpPr/>
          <p:nvPr/>
        </p:nvGrpSpPr>
        <p:grpSpPr>
          <a:xfrm>
            <a:off x="325726" y="1322693"/>
            <a:ext cx="11612274" cy="918150"/>
            <a:chOff x="325726" y="1322693"/>
            <a:chExt cx="11612274" cy="918150"/>
          </a:xfrm>
        </p:grpSpPr>
        <p:sp>
          <p:nvSpPr>
            <p:cNvPr id="7" name="TextBox 6">
              <a:extLst>
                <a:ext uri="{FF2B5EF4-FFF2-40B4-BE49-F238E27FC236}">
                  <a16:creationId xmlns:a16="http://schemas.microsoft.com/office/drawing/2014/main" id="{BC5A5F87-51B2-43CA-B277-5D696915206C}"/>
                </a:ext>
              </a:extLst>
            </p:cNvPr>
            <p:cNvSpPr txBox="1"/>
            <p:nvPr/>
          </p:nvSpPr>
          <p:spPr>
            <a:xfrm>
              <a:off x="1332776" y="1397047"/>
              <a:ext cx="10605224" cy="769441"/>
            </a:xfrm>
            <a:prstGeom prst="rect">
              <a:avLst/>
            </a:prstGeom>
            <a:noFill/>
          </p:spPr>
          <p:txBody>
            <a:bodyPr wrap="square">
              <a:spAutoFit/>
            </a:bodyPr>
            <a:lstStyle/>
            <a:p>
              <a:r>
                <a:rPr lang="en-US" sz="2200" dirty="0"/>
                <a:t>You have access to an AWS account with any optional pre-provisioned infrastructure and IAM policies needed to complete this workshop.</a:t>
              </a:r>
            </a:p>
          </p:txBody>
        </p:sp>
        <p:grpSp>
          <p:nvGrpSpPr>
            <p:cNvPr id="58" name="Group 57">
              <a:extLst>
                <a:ext uri="{FF2B5EF4-FFF2-40B4-BE49-F238E27FC236}">
                  <a16:creationId xmlns:a16="http://schemas.microsoft.com/office/drawing/2014/main" id="{9606055B-D322-44E6-8046-44A2FDE05328}"/>
                </a:ext>
              </a:extLst>
            </p:cNvPr>
            <p:cNvGrpSpPr/>
            <p:nvPr/>
          </p:nvGrpSpPr>
          <p:grpSpPr>
            <a:xfrm>
              <a:off x="325726" y="1322693"/>
              <a:ext cx="918150" cy="918150"/>
              <a:chOff x="325726" y="1322693"/>
              <a:chExt cx="918150" cy="918150"/>
            </a:xfrm>
          </p:grpSpPr>
          <p:sp>
            <p:nvSpPr>
              <p:cNvPr id="2" name="Oval 1">
                <a:extLst>
                  <a:ext uri="{FF2B5EF4-FFF2-40B4-BE49-F238E27FC236}">
                    <a16:creationId xmlns:a16="http://schemas.microsoft.com/office/drawing/2014/main" id="{7CEFCD65-05B8-42AE-925C-497E0A60E192}"/>
                  </a:ext>
                </a:extLst>
              </p:cNvPr>
              <p:cNvSpPr/>
              <p:nvPr/>
            </p:nvSpPr>
            <p:spPr>
              <a:xfrm>
                <a:off x="325726" y="1322693"/>
                <a:ext cx="918150" cy="918150"/>
              </a:xfrm>
              <a:prstGeom prst="ellipse">
                <a:avLst/>
              </a:prstGeom>
              <a:noFill/>
              <a:ln>
                <a:gradFill flip="none" rotWithShape="1">
                  <a:gsLst>
                    <a:gs pos="0">
                      <a:schemeClr val="accent4"/>
                    </a:gs>
                    <a:gs pos="8300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err="1"/>
              </a:p>
            </p:txBody>
          </p:sp>
          <p:grpSp>
            <p:nvGrpSpPr>
              <p:cNvPr id="39" name="Graphic 11">
                <a:extLst>
                  <a:ext uri="{FF2B5EF4-FFF2-40B4-BE49-F238E27FC236}">
                    <a16:creationId xmlns:a16="http://schemas.microsoft.com/office/drawing/2014/main" id="{9F518398-F8B2-4911-8CC0-B9CA8BCDA88E}"/>
                  </a:ext>
                </a:extLst>
              </p:cNvPr>
              <p:cNvGrpSpPr/>
              <p:nvPr/>
            </p:nvGrpSpPr>
            <p:grpSpPr>
              <a:xfrm>
                <a:off x="513204" y="1613872"/>
                <a:ext cx="543192" cy="350606"/>
                <a:chOff x="513204" y="1613872"/>
                <a:chExt cx="543192" cy="350606"/>
              </a:xfrm>
              <a:noFill/>
            </p:grpSpPr>
            <p:sp>
              <p:nvSpPr>
                <p:cNvPr id="40" name="Freeform: Shape 39">
                  <a:extLst>
                    <a:ext uri="{FF2B5EF4-FFF2-40B4-BE49-F238E27FC236}">
                      <a16:creationId xmlns:a16="http://schemas.microsoft.com/office/drawing/2014/main" id="{31E8E89F-4879-4AB1-A526-423F4734E09B}"/>
                    </a:ext>
                  </a:extLst>
                </p:cNvPr>
                <p:cNvSpPr/>
                <p:nvPr/>
              </p:nvSpPr>
              <p:spPr>
                <a:xfrm>
                  <a:off x="513204" y="1915097"/>
                  <a:ext cx="543192" cy="49381"/>
                </a:xfrm>
                <a:custGeom>
                  <a:avLst/>
                  <a:gdLst>
                    <a:gd name="connsiteX0" fmla="*/ 542613 w 543192"/>
                    <a:gd name="connsiteY0" fmla="*/ -300 h 49381"/>
                    <a:gd name="connsiteX1" fmla="*/ 542613 w 543192"/>
                    <a:gd name="connsiteY1" fmla="*/ 29329 h 49381"/>
                    <a:gd name="connsiteX2" fmla="*/ 522860 w 543192"/>
                    <a:gd name="connsiteY2" fmla="*/ 49081 h 49381"/>
                    <a:gd name="connsiteX3" fmla="*/ 19172 w 543192"/>
                    <a:gd name="connsiteY3" fmla="*/ 49081 h 49381"/>
                    <a:gd name="connsiteX4" fmla="*/ -580 w 543192"/>
                    <a:gd name="connsiteY4" fmla="*/ 29329 h 49381"/>
                    <a:gd name="connsiteX5" fmla="*/ -580 w 543192"/>
                    <a:gd name="connsiteY5" fmla="*/ -300 h 49381"/>
                    <a:gd name="connsiteX6" fmla="*/ 236450 w 543192"/>
                    <a:gd name="connsiteY6" fmla="*/ -300 h 49381"/>
                    <a:gd name="connsiteX7" fmla="*/ 271016 w 543192"/>
                    <a:gd name="connsiteY7" fmla="*/ 21922 h 49381"/>
                    <a:gd name="connsiteX8" fmla="*/ 305583 w 543192"/>
                    <a:gd name="connsiteY8" fmla="*/ -300 h 49381"/>
                    <a:gd name="connsiteX9" fmla="*/ 542613 w 543192"/>
                    <a:gd name="connsiteY9" fmla="*/ -300 h 4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92" h="49381">
                      <a:moveTo>
                        <a:pt x="542613" y="-300"/>
                      </a:moveTo>
                      <a:lnTo>
                        <a:pt x="542613" y="29329"/>
                      </a:lnTo>
                      <a:cubicBezTo>
                        <a:pt x="542613" y="40193"/>
                        <a:pt x="533724" y="49081"/>
                        <a:pt x="522860" y="49081"/>
                      </a:cubicBezTo>
                      <a:lnTo>
                        <a:pt x="19172" y="49081"/>
                      </a:lnTo>
                      <a:cubicBezTo>
                        <a:pt x="8309" y="49081"/>
                        <a:pt x="-580" y="40193"/>
                        <a:pt x="-580" y="29329"/>
                      </a:cubicBezTo>
                      <a:lnTo>
                        <a:pt x="-580" y="-300"/>
                      </a:lnTo>
                      <a:lnTo>
                        <a:pt x="236450" y="-300"/>
                      </a:lnTo>
                      <a:cubicBezTo>
                        <a:pt x="236450" y="14712"/>
                        <a:pt x="251906" y="21922"/>
                        <a:pt x="271016" y="21922"/>
                      </a:cubicBezTo>
                      <a:cubicBezTo>
                        <a:pt x="290127" y="21922"/>
                        <a:pt x="305583" y="14712"/>
                        <a:pt x="305583" y="-300"/>
                      </a:cubicBezTo>
                      <a:lnTo>
                        <a:pt x="542613" y="-300"/>
                      </a:lnTo>
                      <a:close/>
                    </a:path>
                  </a:pathLst>
                </a:custGeom>
                <a:noFill/>
                <a:ln w="4921" cap="flat">
                  <a:solidFill>
                    <a:schemeClr val="tx1"/>
                  </a:solidFill>
                  <a:prstDash val="solid"/>
                  <a:miter/>
                </a:ln>
              </p:spPr>
              <p:txBody>
                <a:bodyPr rtlCol="0" anchor="ctr"/>
                <a:lstStyle/>
                <a:p>
                  <a:endParaRPr lang="pt-BR"/>
                </a:p>
              </p:txBody>
            </p:sp>
            <p:sp>
              <p:nvSpPr>
                <p:cNvPr id="41" name="Freeform: Shape 40">
                  <a:extLst>
                    <a:ext uri="{FF2B5EF4-FFF2-40B4-BE49-F238E27FC236}">
                      <a16:creationId xmlns:a16="http://schemas.microsoft.com/office/drawing/2014/main" id="{15E895D5-7F45-405F-91EA-7E53897C704D}"/>
                    </a:ext>
                  </a:extLst>
                </p:cNvPr>
                <p:cNvSpPr/>
                <p:nvPr/>
              </p:nvSpPr>
              <p:spPr>
                <a:xfrm>
                  <a:off x="567523" y="1613872"/>
                  <a:ext cx="434554" cy="325915"/>
                </a:xfrm>
                <a:custGeom>
                  <a:avLst/>
                  <a:gdLst>
                    <a:gd name="connsiteX0" fmla="*/ 433974 w 434554"/>
                    <a:gd name="connsiteY0" fmla="*/ 10465 h 325915"/>
                    <a:gd name="connsiteX1" fmla="*/ 423308 w 434554"/>
                    <a:gd name="connsiteY1" fmla="*/ -300 h 325915"/>
                    <a:gd name="connsiteX2" fmla="*/ 10086 w 434554"/>
                    <a:gd name="connsiteY2" fmla="*/ -300 h 325915"/>
                    <a:gd name="connsiteX3" fmla="*/ -580 w 434554"/>
                    <a:gd name="connsiteY3" fmla="*/ 10465 h 325915"/>
                    <a:gd name="connsiteX4" fmla="*/ -580 w 434554"/>
                    <a:gd name="connsiteY4" fmla="*/ 300925 h 325915"/>
                    <a:gd name="connsiteX5" fmla="*/ 182130 w 434554"/>
                    <a:gd name="connsiteY5" fmla="*/ 300925 h 325915"/>
                    <a:gd name="connsiteX6" fmla="*/ 216697 w 434554"/>
                    <a:gd name="connsiteY6" fmla="*/ 325616 h 325915"/>
                    <a:gd name="connsiteX7" fmla="*/ 251264 w 434554"/>
                    <a:gd name="connsiteY7" fmla="*/ 300925 h 325915"/>
                    <a:gd name="connsiteX8" fmla="*/ 433974 w 434554"/>
                    <a:gd name="connsiteY8" fmla="*/ 300925 h 325915"/>
                    <a:gd name="connsiteX9" fmla="*/ 433974 w 434554"/>
                    <a:gd name="connsiteY9" fmla="*/ 10465 h 325915"/>
                    <a:gd name="connsiteX10" fmla="*/ 404346 w 434554"/>
                    <a:gd name="connsiteY10" fmla="*/ 262013 h 325915"/>
                    <a:gd name="connsiteX11" fmla="*/ 395111 w 434554"/>
                    <a:gd name="connsiteY11" fmla="*/ 271247 h 325915"/>
                    <a:gd name="connsiteX12" fmla="*/ 38283 w 434554"/>
                    <a:gd name="connsiteY12" fmla="*/ 271247 h 325915"/>
                    <a:gd name="connsiteX13" fmla="*/ 29049 w 434554"/>
                    <a:gd name="connsiteY13" fmla="*/ 262013 h 325915"/>
                    <a:gd name="connsiteX14" fmla="*/ 29049 w 434554"/>
                    <a:gd name="connsiteY14" fmla="*/ 38563 h 325915"/>
                    <a:gd name="connsiteX15" fmla="*/ 38283 w 434554"/>
                    <a:gd name="connsiteY15" fmla="*/ 29329 h 325915"/>
                    <a:gd name="connsiteX16" fmla="*/ 395062 w 434554"/>
                    <a:gd name="connsiteY16" fmla="*/ 29329 h 325915"/>
                    <a:gd name="connsiteX17" fmla="*/ 404296 w 434554"/>
                    <a:gd name="connsiteY17" fmla="*/ 38563 h 325915"/>
                    <a:gd name="connsiteX18" fmla="*/ 404296 w 434554"/>
                    <a:gd name="connsiteY18" fmla="*/ 262013 h 3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554" h="325915">
                      <a:moveTo>
                        <a:pt x="433974" y="10465"/>
                      </a:moveTo>
                      <a:cubicBezTo>
                        <a:pt x="433974" y="4539"/>
                        <a:pt x="429184" y="-300"/>
                        <a:pt x="423308" y="-300"/>
                      </a:cubicBezTo>
                      <a:lnTo>
                        <a:pt x="10086" y="-300"/>
                      </a:lnTo>
                      <a:cubicBezTo>
                        <a:pt x="4210" y="-300"/>
                        <a:pt x="-580" y="4539"/>
                        <a:pt x="-580" y="10465"/>
                      </a:cubicBezTo>
                      <a:lnTo>
                        <a:pt x="-580" y="300925"/>
                      </a:lnTo>
                      <a:lnTo>
                        <a:pt x="182130" y="300925"/>
                      </a:lnTo>
                      <a:cubicBezTo>
                        <a:pt x="181488" y="302505"/>
                        <a:pt x="184599" y="325616"/>
                        <a:pt x="216697" y="325616"/>
                      </a:cubicBezTo>
                      <a:cubicBezTo>
                        <a:pt x="246326" y="325616"/>
                        <a:pt x="251906" y="302505"/>
                        <a:pt x="251264" y="300925"/>
                      </a:cubicBezTo>
                      <a:lnTo>
                        <a:pt x="433974" y="300925"/>
                      </a:lnTo>
                      <a:lnTo>
                        <a:pt x="433974" y="10465"/>
                      </a:lnTo>
                      <a:close/>
                      <a:moveTo>
                        <a:pt x="404346" y="262013"/>
                      </a:moveTo>
                      <a:cubicBezTo>
                        <a:pt x="404346" y="267099"/>
                        <a:pt x="400197" y="271247"/>
                        <a:pt x="395111" y="271247"/>
                      </a:cubicBezTo>
                      <a:lnTo>
                        <a:pt x="38283" y="271247"/>
                      </a:lnTo>
                      <a:cubicBezTo>
                        <a:pt x="33197" y="271247"/>
                        <a:pt x="29049" y="267099"/>
                        <a:pt x="29049" y="262013"/>
                      </a:cubicBezTo>
                      <a:lnTo>
                        <a:pt x="29049" y="38563"/>
                      </a:lnTo>
                      <a:cubicBezTo>
                        <a:pt x="29049" y="33477"/>
                        <a:pt x="33197" y="29329"/>
                        <a:pt x="38283" y="29329"/>
                      </a:cubicBezTo>
                      <a:lnTo>
                        <a:pt x="395062" y="29329"/>
                      </a:lnTo>
                      <a:cubicBezTo>
                        <a:pt x="400148" y="29329"/>
                        <a:pt x="404296" y="33477"/>
                        <a:pt x="404296" y="38563"/>
                      </a:cubicBezTo>
                      <a:lnTo>
                        <a:pt x="404296" y="262013"/>
                      </a:lnTo>
                      <a:close/>
                    </a:path>
                  </a:pathLst>
                </a:custGeom>
                <a:noFill/>
                <a:ln w="4921" cap="flat">
                  <a:solidFill>
                    <a:schemeClr val="tx1"/>
                  </a:solidFill>
                  <a:prstDash val="solid"/>
                  <a:miter/>
                </a:ln>
              </p:spPr>
              <p:txBody>
                <a:bodyPr rtlCol="0" anchor="ctr"/>
                <a:lstStyle/>
                <a:p>
                  <a:endParaRPr lang="pt-BR"/>
                </a:p>
              </p:txBody>
            </p:sp>
            <p:sp>
              <p:nvSpPr>
                <p:cNvPr id="42" name="Freeform: Shape 41">
                  <a:extLst>
                    <a:ext uri="{FF2B5EF4-FFF2-40B4-BE49-F238E27FC236}">
                      <a16:creationId xmlns:a16="http://schemas.microsoft.com/office/drawing/2014/main" id="{2C93CD4B-34B5-43A3-82C4-2BE536BCDF25}"/>
                    </a:ext>
                  </a:extLst>
                </p:cNvPr>
                <p:cNvSpPr/>
                <p:nvPr/>
              </p:nvSpPr>
              <p:spPr>
                <a:xfrm>
                  <a:off x="597152" y="1643500"/>
                  <a:ext cx="375346" cy="241918"/>
                </a:xfrm>
                <a:custGeom>
                  <a:avLst/>
                  <a:gdLst>
                    <a:gd name="connsiteX0" fmla="*/ 373482 w 375346"/>
                    <a:gd name="connsiteY0" fmla="*/ 164090 h 241918"/>
                    <a:gd name="connsiteX1" fmla="*/ 352495 w 375346"/>
                    <a:gd name="connsiteY1" fmla="*/ 212582 h 241918"/>
                    <a:gd name="connsiteX2" fmla="*/ 320447 w 375346"/>
                    <a:gd name="connsiteY2" fmla="*/ 71056 h 241918"/>
                    <a:gd name="connsiteX3" fmla="*/ 374766 w 375346"/>
                    <a:gd name="connsiteY3" fmla="*/ 94462 h 241918"/>
                    <a:gd name="connsiteX4" fmla="*/ 374766 w 375346"/>
                    <a:gd name="connsiteY4" fmla="*/ 8934 h 241918"/>
                    <a:gd name="connsiteX5" fmla="*/ 365532 w 375346"/>
                    <a:gd name="connsiteY5" fmla="*/ -300 h 241918"/>
                    <a:gd name="connsiteX6" fmla="*/ 8654 w 375346"/>
                    <a:gd name="connsiteY6" fmla="*/ -300 h 241918"/>
                    <a:gd name="connsiteX7" fmla="*/ -580 w 375346"/>
                    <a:gd name="connsiteY7" fmla="*/ 8934 h 241918"/>
                    <a:gd name="connsiteX8" fmla="*/ -580 w 375346"/>
                    <a:gd name="connsiteY8" fmla="*/ 232384 h 241918"/>
                    <a:gd name="connsiteX9" fmla="*/ 8654 w 375346"/>
                    <a:gd name="connsiteY9" fmla="*/ 241618 h 241918"/>
                    <a:gd name="connsiteX10" fmla="*/ 365433 w 375346"/>
                    <a:gd name="connsiteY10" fmla="*/ 241618 h 241918"/>
                    <a:gd name="connsiteX11" fmla="*/ 374667 w 375346"/>
                    <a:gd name="connsiteY11" fmla="*/ 232384 h 241918"/>
                    <a:gd name="connsiteX12" fmla="*/ 374667 w 375346"/>
                    <a:gd name="connsiteY12" fmla="*/ 165571 h 241918"/>
                    <a:gd name="connsiteX13" fmla="*/ 373433 w 375346"/>
                    <a:gd name="connsiteY13" fmla="*/ 164041 h 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346" h="241918">
                      <a:moveTo>
                        <a:pt x="373482" y="164090"/>
                      </a:moveTo>
                      <a:lnTo>
                        <a:pt x="352495" y="212582"/>
                      </a:lnTo>
                      <a:lnTo>
                        <a:pt x="320447" y="71056"/>
                      </a:lnTo>
                      <a:lnTo>
                        <a:pt x="374766" y="94462"/>
                      </a:lnTo>
                      <a:lnTo>
                        <a:pt x="374766" y="8934"/>
                      </a:lnTo>
                      <a:cubicBezTo>
                        <a:pt x="374766" y="3848"/>
                        <a:pt x="370618" y="-300"/>
                        <a:pt x="365532" y="-300"/>
                      </a:cubicBezTo>
                      <a:lnTo>
                        <a:pt x="8654" y="-300"/>
                      </a:lnTo>
                      <a:cubicBezTo>
                        <a:pt x="3568" y="-300"/>
                        <a:pt x="-580" y="3848"/>
                        <a:pt x="-580" y="8934"/>
                      </a:cubicBezTo>
                      <a:lnTo>
                        <a:pt x="-580" y="232384"/>
                      </a:lnTo>
                      <a:cubicBezTo>
                        <a:pt x="-580" y="237470"/>
                        <a:pt x="3568" y="241618"/>
                        <a:pt x="8654" y="241618"/>
                      </a:cubicBezTo>
                      <a:lnTo>
                        <a:pt x="365433" y="241618"/>
                      </a:lnTo>
                      <a:cubicBezTo>
                        <a:pt x="370520" y="241618"/>
                        <a:pt x="374667" y="237470"/>
                        <a:pt x="374667" y="232384"/>
                      </a:cubicBezTo>
                      <a:lnTo>
                        <a:pt x="374667" y="165571"/>
                      </a:lnTo>
                      <a:lnTo>
                        <a:pt x="373433" y="164041"/>
                      </a:lnTo>
                      <a:close/>
                    </a:path>
                  </a:pathLst>
                </a:custGeom>
                <a:noFill/>
                <a:ln w="4921" cap="flat">
                  <a:solidFill>
                    <a:schemeClr val="tx1"/>
                  </a:solidFill>
                  <a:prstDash val="solid"/>
                  <a:miter/>
                </a:ln>
              </p:spPr>
              <p:txBody>
                <a:bodyPr rtlCol="0" anchor="ctr"/>
                <a:lstStyle/>
                <a:p>
                  <a:endParaRPr lang="pt-BR"/>
                </a:p>
              </p:txBody>
            </p:sp>
            <p:sp>
              <p:nvSpPr>
                <p:cNvPr id="43" name="Freeform: Shape 42">
                  <a:extLst>
                    <a:ext uri="{FF2B5EF4-FFF2-40B4-BE49-F238E27FC236}">
                      <a16:creationId xmlns:a16="http://schemas.microsoft.com/office/drawing/2014/main" id="{D1835A6B-7270-4E5E-935C-D68792D334A5}"/>
                    </a:ext>
                  </a:extLst>
                </p:cNvPr>
                <p:cNvSpPr/>
                <p:nvPr/>
              </p:nvSpPr>
              <p:spPr>
                <a:xfrm>
                  <a:off x="567523" y="1613872"/>
                  <a:ext cx="434554" cy="301225"/>
                </a:xfrm>
                <a:custGeom>
                  <a:avLst/>
                  <a:gdLst>
                    <a:gd name="connsiteX0" fmla="*/ 433974 w 434554"/>
                    <a:gd name="connsiteY0" fmla="*/ 137967 h 301225"/>
                    <a:gd name="connsiteX1" fmla="*/ 433974 w 434554"/>
                    <a:gd name="connsiteY1" fmla="*/ 10465 h 301225"/>
                    <a:gd name="connsiteX2" fmla="*/ 423308 w 434554"/>
                    <a:gd name="connsiteY2" fmla="*/ -300 h 301225"/>
                    <a:gd name="connsiteX3" fmla="*/ 10086 w 434554"/>
                    <a:gd name="connsiteY3" fmla="*/ -300 h 301225"/>
                    <a:gd name="connsiteX4" fmla="*/ -580 w 434554"/>
                    <a:gd name="connsiteY4" fmla="*/ 10465 h 301225"/>
                    <a:gd name="connsiteX5" fmla="*/ -580 w 434554"/>
                    <a:gd name="connsiteY5" fmla="*/ 300925 h 30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554" h="301225">
                      <a:moveTo>
                        <a:pt x="433974" y="137967"/>
                      </a:moveTo>
                      <a:lnTo>
                        <a:pt x="433974" y="10465"/>
                      </a:lnTo>
                      <a:cubicBezTo>
                        <a:pt x="433974" y="4539"/>
                        <a:pt x="429184" y="-300"/>
                        <a:pt x="423308" y="-300"/>
                      </a:cubicBezTo>
                      <a:lnTo>
                        <a:pt x="10086" y="-300"/>
                      </a:lnTo>
                      <a:cubicBezTo>
                        <a:pt x="4210" y="-300"/>
                        <a:pt x="-580" y="4539"/>
                        <a:pt x="-580" y="10465"/>
                      </a:cubicBezTo>
                      <a:lnTo>
                        <a:pt x="-580" y="300925"/>
                      </a:lnTo>
                    </a:path>
                  </a:pathLst>
                </a:custGeom>
                <a:noFill/>
                <a:ln w="9843" cap="flat">
                  <a:solidFill>
                    <a:schemeClr val="tx1"/>
                  </a:solidFill>
                  <a:prstDash val="solid"/>
                  <a:round/>
                </a:ln>
              </p:spPr>
              <p:txBody>
                <a:bodyPr rtlCol="0" anchor="ctr"/>
                <a:lstStyle/>
                <a:p>
                  <a:endParaRPr lang="pt-BR"/>
                </a:p>
              </p:txBody>
            </p:sp>
            <p:sp>
              <p:nvSpPr>
                <p:cNvPr id="44" name="Freeform: Shape 43">
                  <a:extLst>
                    <a:ext uri="{FF2B5EF4-FFF2-40B4-BE49-F238E27FC236}">
                      <a16:creationId xmlns:a16="http://schemas.microsoft.com/office/drawing/2014/main" id="{34781571-638F-493E-BCE5-A18F8C5A1FA8}"/>
                    </a:ext>
                  </a:extLst>
                </p:cNvPr>
                <p:cNvSpPr/>
                <p:nvPr/>
              </p:nvSpPr>
              <p:spPr>
                <a:xfrm>
                  <a:off x="1002078" y="1841025"/>
                  <a:ext cx="4938" cy="74071"/>
                </a:xfrm>
                <a:custGeom>
                  <a:avLst/>
                  <a:gdLst>
                    <a:gd name="connsiteX0" fmla="*/ -580 w 4938"/>
                    <a:gd name="connsiteY0" fmla="*/ 73772 h 74071"/>
                    <a:gd name="connsiteX1" fmla="*/ -580 w 4938"/>
                    <a:gd name="connsiteY1" fmla="*/ -300 h 74071"/>
                  </a:gdLst>
                  <a:ahLst/>
                  <a:cxnLst>
                    <a:cxn ang="0">
                      <a:pos x="connsiteX0" y="connsiteY0"/>
                    </a:cxn>
                    <a:cxn ang="0">
                      <a:pos x="connsiteX1" y="connsiteY1"/>
                    </a:cxn>
                  </a:cxnLst>
                  <a:rect l="l" t="t" r="r" b="b"/>
                  <a:pathLst>
                    <a:path w="4938" h="74071">
                      <a:moveTo>
                        <a:pt x="-580" y="73772"/>
                      </a:moveTo>
                      <a:lnTo>
                        <a:pt x="-580" y="-300"/>
                      </a:lnTo>
                    </a:path>
                  </a:pathLst>
                </a:custGeom>
                <a:noFill/>
                <a:ln w="9843" cap="flat">
                  <a:solidFill>
                    <a:schemeClr val="tx1"/>
                  </a:solidFill>
                  <a:prstDash val="solid"/>
                  <a:round/>
                </a:ln>
              </p:spPr>
              <p:txBody>
                <a:bodyPr rtlCol="0" anchor="ctr"/>
                <a:lstStyle/>
                <a:p>
                  <a:endParaRPr lang="pt-BR"/>
                </a:p>
              </p:txBody>
            </p:sp>
            <p:sp>
              <p:nvSpPr>
                <p:cNvPr id="45" name="Freeform: Shape 44">
                  <a:extLst>
                    <a:ext uri="{FF2B5EF4-FFF2-40B4-BE49-F238E27FC236}">
                      <a16:creationId xmlns:a16="http://schemas.microsoft.com/office/drawing/2014/main" id="{3239C3F4-EE89-4933-A1EC-A8A71F61DAB1}"/>
                    </a:ext>
                  </a:extLst>
                </p:cNvPr>
                <p:cNvSpPr/>
                <p:nvPr/>
              </p:nvSpPr>
              <p:spPr>
                <a:xfrm>
                  <a:off x="597152" y="1643500"/>
                  <a:ext cx="375296" cy="241918"/>
                </a:xfrm>
                <a:custGeom>
                  <a:avLst/>
                  <a:gdLst>
                    <a:gd name="connsiteX0" fmla="*/ 374717 w 375296"/>
                    <a:gd name="connsiteY0" fmla="*/ 164090 h 241918"/>
                    <a:gd name="connsiteX1" fmla="*/ 374717 w 375296"/>
                    <a:gd name="connsiteY1" fmla="*/ 232384 h 241918"/>
                    <a:gd name="connsiteX2" fmla="*/ 365483 w 375296"/>
                    <a:gd name="connsiteY2" fmla="*/ 241618 h 241918"/>
                    <a:gd name="connsiteX3" fmla="*/ 8654 w 375296"/>
                    <a:gd name="connsiteY3" fmla="*/ 241618 h 241918"/>
                    <a:gd name="connsiteX4" fmla="*/ -580 w 375296"/>
                    <a:gd name="connsiteY4" fmla="*/ 232384 h 241918"/>
                    <a:gd name="connsiteX5" fmla="*/ -580 w 375296"/>
                    <a:gd name="connsiteY5" fmla="*/ 8934 h 241918"/>
                    <a:gd name="connsiteX6" fmla="*/ 8654 w 375296"/>
                    <a:gd name="connsiteY6" fmla="*/ -300 h 241918"/>
                    <a:gd name="connsiteX7" fmla="*/ 365433 w 375296"/>
                    <a:gd name="connsiteY7" fmla="*/ -300 h 241918"/>
                    <a:gd name="connsiteX8" fmla="*/ 374667 w 375296"/>
                    <a:gd name="connsiteY8" fmla="*/ 8934 h 241918"/>
                    <a:gd name="connsiteX9" fmla="*/ 374667 w 375296"/>
                    <a:gd name="connsiteY9" fmla="*/ 94462 h 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296" h="241918">
                      <a:moveTo>
                        <a:pt x="374717" y="164090"/>
                      </a:moveTo>
                      <a:lnTo>
                        <a:pt x="374717" y="232384"/>
                      </a:lnTo>
                      <a:cubicBezTo>
                        <a:pt x="374717" y="237470"/>
                        <a:pt x="370569" y="241618"/>
                        <a:pt x="365483" y="241618"/>
                      </a:cubicBezTo>
                      <a:lnTo>
                        <a:pt x="8654" y="241618"/>
                      </a:lnTo>
                      <a:cubicBezTo>
                        <a:pt x="3568" y="241618"/>
                        <a:pt x="-580" y="237470"/>
                        <a:pt x="-580" y="232384"/>
                      </a:cubicBezTo>
                      <a:lnTo>
                        <a:pt x="-580" y="8934"/>
                      </a:lnTo>
                      <a:cubicBezTo>
                        <a:pt x="-580" y="3848"/>
                        <a:pt x="3568" y="-300"/>
                        <a:pt x="8654" y="-300"/>
                      </a:cubicBezTo>
                      <a:lnTo>
                        <a:pt x="365433" y="-300"/>
                      </a:lnTo>
                      <a:cubicBezTo>
                        <a:pt x="370520" y="-300"/>
                        <a:pt x="374667" y="3848"/>
                        <a:pt x="374667" y="8934"/>
                      </a:cubicBezTo>
                      <a:lnTo>
                        <a:pt x="374667" y="94462"/>
                      </a:lnTo>
                    </a:path>
                  </a:pathLst>
                </a:custGeom>
                <a:noFill/>
                <a:ln w="9843" cap="flat">
                  <a:solidFill>
                    <a:schemeClr val="tx1"/>
                  </a:solidFill>
                  <a:prstDash val="solid"/>
                  <a:round/>
                </a:ln>
              </p:spPr>
              <p:txBody>
                <a:bodyPr rtlCol="0" anchor="ctr"/>
                <a:lstStyle/>
                <a:p>
                  <a:endParaRPr lang="pt-BR"/>
                </a:p>
              </p:txBody>
            </p:sp>
            <p:sp>
              <p:nvSpPr>
                <p:cNvPr id="46" name="Freeform: Shape 45">
                  <a:extLst>
                    <a:ext uri="{FF2B5EF4-FFF2-40B4-BE49-F238E27FC236}">
                      <a16:creationId xmlns:a16="http://schemas.microsoft.com/office/drawing/2014/main" id="{79B9F631-B1FA-4BEA-AD62-5B71ED3421B8}"/>
                    </a:ext>
                  </a:extLst>
                </p:cNvPr>
                <p:cNvSpPr/>
                <p:nvPr/>
              </p:nvSpPr>
              <p:spPr>
                <a:xfrm>
                  <a:off x="513204" y="1915097"/>
                  <a:ext cx="543192" cy="49381"/>
                </a:xfrm>
                <a:custGeom>
                  <a:avLst/>
                  <a:gdLst>
                    <a:gd name="connsiteX0" fmla="*/ 542613 w 543192"/>
                    <a:gd name="connsiteY0" fmla="*/ -300 h 49381"/>
                    <a:gd name="connsiteX1" fmla="*/ 542613 w 543192"/>
                    <a:gd name="connsiteY1" fmla="*/ 29329 h 49381"/>
                    <a:gd name="connsiteX2" fmla="*/ 522860 w 543192"/>
                    <a:gd name="connsiteY2" fmla="*/ 49081 h 49381"/>
                    <a:gd name="connsiteX3" fmla="*/ 19172 w 543192"/>
                    <a:gd name="connsiteY3" fmla="*/ 49081 h 49381"/>
                    <a:gd name="connsiteX4" fmla="*/ -580 w 543192"/>
                    <a:gd name="connsiteY4" fmla="*/ 29329 h 49381"/>
                    <a:gd name="connsiteX5" fmla="*/ -580 w 543192"/>
                    <a:gd name="connsiteY5" fmla="*/ -300 h 49381"/>
                    <a:gd name="connsiteX6" fmla="*/ 236450 w 543192"/>
                    <a:gd name="connsiteY6" fmla="*/ -300 h 49381"/>
                    <a:gd name="connsiteX7" fmla="*/ 271016 w 543192"/>
                    <a:gd name="connsiteY7" fmla="*/ 21922 h 49381"/>
                    <a:gd name="connsiteX8" fmla="*/ 305583 w 543192"/>
                    <a:gd name="connsiteY8" fmla="*/ -300 h 49381"/>
                    <a:gd name="connsiteX9" fmla="*/ 542613 w 543192"/>
                    <a:gd name="connsiteY9" fmla="*/ -300 h 4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92" h="49381">
                      <a:moveTo>
                        <a:pt x="542613" y="-300"/>
                      </a:moveTo>
                      <a:lnTo>
                        <a:pt x="542613" y="29329"/>
                      </a:lnTo>
                      <a:cubicBezTo>
                        <a:pt x="542613" y="40193"/>
                        <a:pt x="533724" y="49081"/>
                        <a:pt x="522860" y="49081"/>
                      </a:cubicBezTo>
                      <a:lnTo>
                        <a:pt x="19172" y="49081"/>
                      </a:lnTo>
                      <a:cubicBezTo>
                        <a:pt x="8309" y="49081"/>
                        <a:pt x="-580" y="40193"/>
                        <a:pt x="-580" y="29329"/>
                      </a:cubicBezTo>
                      <a:lnTo>
                        <a:pt x="-580" y="-300"/>
                      </a:lnTo>
                      <a:lnTo>
                        <a:pt x="236450" y="-300"/>
                      </a:lnTo>
                      <a:cubicBezTo>
                        <a:pt x="236450" y="14712"/>
                        <a:pt x="251906" y="21922"/>
                        <a:pt x="271016" y="21922"/>
                      </a:cubicBezTo>
                      <a:cubicBezTo>
                        <a:pt x="290127" y="21922"/>
                        <a:pt x="305583" y="14712"/>
                        <a:pt x="305583" y="-300"/>
                      </a:cubicBezTo>
                      <a:lnTo>
                        <a:pt x="542613" y="-300"/>
                      </a:lnTo>
                      <a:close/>
                    </a:path>
                  </a:pathLst>
                </a:custGeom>
                <a:noFill/>
                <a:ln w="9843" cap="flat">
                  <a:solidFill>
                    <a:schemeClr val="tx1"/>
                  </a:solidFill>
                  <a:prstDash val="solid"/>
                  <a:round/>
                </a:ln>
              </p:spPr>
              <p:txBody>
                <a:bodyPr rtlCol="0" anchor="ctr"/>
                <a:lstStyle/>
                <a:p>
                  <a:endParaRPr lang="pt-BR"/>
                </a:p>
              </p:txBody>
            </p:sp>
            <p:sp>
              <p:nvSpPr>
                <p:cNvPr id="47" name="Freeform: Shape 46">
                  <a:extLst>
                    <a:ext uri="{FF2B5EF4-FFF2-40B4-BE49-F238E27FC236}">
                      <a16:creationId xmlns:a16="http://schemas.microsoft.com/office/drawing/2014/main" id="{87B1CDA4-1292-4FAA-B907-D39FAF37D9C7}"/>
                    </a:ext>
                  </a:extLst>
                </p:cNvPr>
                <p:cNvSpPr/>
                <p:nvPr/>
              </p:nvSpPr>
              <p:spPr>
                <a:xfrm>
                  <a:off x="918130" y="1714905"/>
                  <a:ext cx="133329" cy="148341"/>
                </a:xfrm>
                <a:custGeom>
                  <a:avLst/>
                  <a:gdLst>
                    <a:gd name="connsiteX0" fmla="*/ 81146 w 133329"/>
                    <a:gd name="connsiteY0" fmla="*/ 68834 h 148341"/>
                    <a:gd name="connsiteX1" fmla="*/ 127218 w 133329"/>
                    <a:gd name="connsiteY1" fmla="*/ 124190 h 148341"/>
                    <a:gd name="connsiteX2" fmla="*/ 98528 w 133329"/>
                    <a:gd name="connsiteY2" fmla="*/ 148041 h 148341"/>
                    <a:gd name="connsiteX3" fmla="*/ 52505 w 133329"/>
                    <a:gd name="connsiteY3" fmla="*/ 92685 h 148341"/>
                    <a:gd name="connsiteX4" fmla="*/ 31468 w 133329"/>
                    <a:gd name="connsiteY4" fmla="*/ 141177 h 148341"/>
                    <a:gd name="connsiteX5" fmla="*/ -580 w 133329"/>
                    <a:gd name="connsiteY5" fmla="*/ -300 h 148341"/>
                    <a:gd name="connsiteX6" fmla="*/ 132749 w 133329"/>
                    <a:gd name="connsiteY6" fmla="*/ 57081 h 148341"/>
                    <a:gd name="connsiteX7" fmla="*/ 81146 w 133329"/>
                    <a:gd name="connsiteY7" fmla="*/ 68834 h 1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29" h="148341">
                      <a:moveTo>
                        <a:pt x="81146" y="68834"/>
                      </a:moveTo>
                      <a:lnTo>
                        <a:pt x="127218" y="124190"/>
                      </a:lnTo>
                      <a:lnTo>
                        <a:pt x="98528" y="148041"/>
                      </a:lnTo>
                      <a:lnTo>
                        <a:pt x="52505" y="92685"/>
                      </a:lnTo>
                      <a:lnTo>
                        <a:pt x="31468" y="141177"/>
                      </a:lnTo>
                      <a:lnTo>
                        <a:pt x="-580" y="-300"/>
                      </a:lnTo>
                      <a:lnTo>
                        <a:pt x="132749" y="57081"/>
                      </a:lnTo>
                      <a:lnTo>
                        <a:pt x="81146" y="68834"/>
                      </a:lnTo>
                      <a:close/>
                    </a:path>
                  </a:pathLst>
                </a:custGeom>
                <a:noFill/>
                <a:ln w="4921" cap="flat">
                  <a:solidFill>
                    <a:schemeClr val="tx1"/>
                  </a:solidFill>
                  <a:prstDash val="solid"/>
                  <a:miter/>
                </a:ln>
              </p:spPr>
              <p:txBody>
                <a:bodyPr rtlCol="0" anchor="ctr"/>
                <a:lstStyle/>
                <a:p>
                  <a:endParaRPr lang="pt-BR"/>
                </a:p>
              </p:txBody>
            </p:sp>
            <p:sp>
              <p:nvSpPr>
                <p:cNvPr id="48" name="Freeform: Shape 47">
                  <a:extLst>
                    <a:ext uri="{FF2B5EF4-FFF2-40B4-BE49-F238E27FC236}">
                      <a16:creationId xmlns:a16="http://schemas.microsoft.com/office/drawing/2014/main" id="{00ECB87E-30AF-4612-8031-64D07FB6F0AD}"/>
                    </a:ext>
                  </a:extLst>
                </p:cNvPr>
                <p:cNvSpPr/>
                <p:nvPr/>
              </p:nvSpPr>
              <p:spPr>
                <a:xfrm>
                  <a:off x="918130" y="1714905"/>
                  <a:ext cx="133329" cy="148341"/>
                </a:xfrm>
                <a:custGeom>
                  <a:avLst/>
                  <a:gdLst>
                    <a:gd name="connsiteX0" fmla="*/ 81146 w 133329"/>
                    <a:gd name="connsiteY0" fmla="*/ 68834 h 148341"/>
                    <a:gd name="connsiteX1" fmla="*/ 127218 w 133329"/>
                    <a:gd name="connsiteY1" fmla="*/ 124190 h 148341"/>
                    <a:gd name="connsiteX2" fmla="*/ 98528 w 133329"/>
                    <a:gd name="connsiteY2" fmla="*/ 148041 h 148341"/>
                    <a:gd name="connsiteX3" fmla="*/ 52505 w 133329"/>
                    <a:gd name="connsiteY3" fmla="*/ 92685 h 148341"/>
                    <a:gd name="connsiteX4" fmla="*/ 31468 w 133329"/>
                    <a:gd name="connsiteY4" fmla="*/ 141177 h 148341"/>
                    <a:gd name="connsiteX5" fmla="*/ -580 w 133329"/>
                    <a:gd name="connsiteY5" fmla="*/ -300 h 148341"/>
                    <a:gd name="connsiteX6" fmla="*/ 132749 w 133329"/>
                    <a:gd name="connsiteY6" fmla="*/ 57081 h 148341"/>
                    <a:gd name="connsiteX7" fmla="*/ 81146 w 133329"/>
                    <a:gd name="connsiteY7" fmla="*/ 68834 h 1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29" h="148341">
                      <a:moveTo>
                        <a:pt x="81146" y="68834"/>
                      </a:moveTo>
                      <a:lnTo>
                        <a:pt x="127218" y="124190"/>
                      </a:lnTo>
                      <a:lnTo>
                        <a:pt x="98528" y="148041"/>
                      </a:lnTo>
                      <a:lnTo>
                        <a:pt x="52505" y="92685"/>
                      </a:lnTo>
                      <a:lnTo>
                        <a:pt x="31468" y="141177"/>
                      </a:lnTo>
                      <a:lnTo>
                        <a:pt x="-580" y="-300"/>
                      </a:lnTo>
                      <a:lnTo>
                        <a:pt x="132749" y="57081"/>
                      </a:lnTo>
                      <a:lnTo>
                        <a:pt x="81146" y="68834"/>
                      </a:lnTo>
                      <a:close/>
                    </a:path>
                  </a:pathLst>
                </a:custGeom>
                <a:solidFill>
                  <a:srgbClr val="000120"/>
                </a:solidFill>
                <a:ln w="9843" cap="flat">
                  <a:solidFill>
                    <a:schemeClr val="tx1"/>
                  </a:solidFill>
                  <a:prstDash val="solid"/>
                  <a:round/>
                </a:ln>
              </p:spPr>
              <p:txBody>
                <a:bodyPr rtlCol="0" anchor="ctr"/>
                <a:lstStyle/>
                <a:p>
                  <a:endParaRPr lang="pt-BR"/>
                </a:p>
              </p:txBody>
            </p:sp>
            <p:sp>
              <p:nvSpPr>
                <p:cNvPr id="49" name="Freeform: Shape 48">
                  <a:extLst>
                    <a:ext uri="{FF2B5EF4-FFF2-40B4-BE49-F238E27FC236}">
                      <a16:creationId xmlns:a16="http://schemas.microsoft.com/office/drawing/2014/main" id="{671BCF0C-079C-41AD-8169-637336D66075}"/>
                    </a:ext>
                  </a:extLst>
                </p:cNvPr>
                <p:cNvSpPr/>
                <p:nvPr/>
              </p:nvSpPr>
              <p:spPr>
                <a:xfrm>
                  <a:off x="736654" y="1783842"/>
                  <a:ext cx="86417" cy="21579"/>
                </a:xfrm>
                <a:custGeom>
                  <a:avLst/>
                  <a:gdLst>
                    <a:gd name="connsiteX0" fmla="*/ -580 w 86417"/>
                    <a:gd name="connsiteY0" fmla="*/ -300 h 21579"/>
                    <a:gd name="connsiteX1" fmla="*/ 43024 w 86417"/>
                    <a:gd name="connsiteY1" fmla="*/ 21280 h 21579"/>
                    <a:gd name="connsiteX2" fmla="*/ 85837 w 86417"/>
                    <a:gd name="connsiteY2" fmla="*/ -300 h 21579"/>
                  </a:gdLst>
                  <a:ahLst/>
                  <a:cxnLst>
                    <a:cxn ang="0">
                      <a:pos x="connsiteX0" y="connsiteY0"/>
                    </a:cxn>
                    <a:cxn ang="0">
                      <a:pos x="connsiteX1" y="connsiteY1"/>
                    </a:cxn>
                    <a:cxn ang="0">
                      <a:pos x="connsiteX2" y="connsiteY2"/>
                    </a:cxn>
                  </a:cxnLst>
                  <a:rect l="l" t="t" r="r" b="b"/>
                  <a:pathLst>
                    <a:path w="86417" h="21579">
                      <a:moveTo>
                        <a:pt x="-580" y="-300"/>
                      </a:moveTo>
                      <a:lnTo>
                        <a:pt x="43024" y="21280"/>
                      </a:lnTo>
                      <a:lnTo>
                        <a:pt x="85837" y="-300"/>
                      </a:lnTo>
                    </a:path>
                  </a:pathLst>
                </a:custGeom>
                <a:noFill/>
                <a:ln w="9843" cap="flat">
                  <a:solidFill>
                    <a:schemeClr val="tx1"/>
                  </a:solidFill>
                  <a:prstDash val="solid"/>
                  <a:round/>
                </a:ln>
              </p:spPr>
              <p:txBody>
                <a:bodyPr rtlCol="0" anchor="ctr"/>
                <a:lstStyle/>
                <a:p>
                  <a:endParaRPr lang="pt-BR"/>
                </a:p>
              </p:txBody>
            </p:sp>
            <p:sp>
              <p:nvSpPr>
                <p:cNvPr id="50" name="Freeform: Shape 49">
                  <a:extLst>
                    <a:ext uri="{FF2B5EF4-FFF2-40B4-BE49-F238E27FC236}">
                      <a16:creationId xmlns:a16="http://schemas.microsoft.com/office/drawing/2014/main" id="{624B6C34-922A-499B-B262-055D1EA0EC98}"/>
                    </a:ext>
                  </a:extLst>
                </p:cNvPr>
                <p:cNvSpPr/>
                <p:nvPr/>
              </p:nvSpPr>
              <p:spPr>
                <a:xfrm>
                  <a:off x="735419" y="1757669"/>
                  <a:ext cx="88886" cy="104786"/>
                </a:xfrm>
                <a:custGeom>
                  <a:avLst/>
                  <a:gdLst>
                    <a:gd name="connsiteX0" fmla="*/ 88306 w 88886"/>
                    <a:gd name="connsiteY0" fmla="*/ 25131 h 104786"/>
                    <a:gd name="connsiteX1" fmla="*/ 88306 w 88886"/>
                    <a:gd name="connsiteY1" fmla="*/ 82858 h 104786"/>
                    <a:gd name="connsiteX2" fmla="*/ 43863 w 88886"/>
                    <a:gd name="connsiteY2" fmla="*/ 104487 h 104786"/>
                    <a:gd name="connsiteX3" fmla="*/ -580 w 88886"/>
                    <a:gd name="connsiteY3" fmla="*/ 82858 h 104786"/>
                    <a:gd name="connsiteX4" fmla="*/ -580 w 88886"/>
                    <a:gd name="connsiteY4" fmla="*/ 25131 h 104786"/>
                    <a:gd name="connsiteX5" fmla="*/ 43863 w 88886"/>
                    <a:gd name="connsiteY5" fmla="*/ -300 h 104786"/>
                    <a:gd name="connsiteX6" fmla="*/ 88306 w 88886"/>
                    <a:gd name="connsiteY6" fmla="*/ 25131 h 10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86" h="104786">
                      <a:moveTo>
                        <a:pt x="88306" y="25131"/>
                      </a:moveTo>
                      <a:lnTo>
                        <a:pt x="88306" y="82858"/>
                      </a:lnTo>
                      <a:lnTo>
                        <a:pt x="43863" y="104487"/>
                      </a:lnTo>
                      <a:lnTo>
                        <a:pt x="-580" y="82858"/>
                      </a:lnTo>
                      <a:lnTo>
                        <a:pt x="-580" y="25131"/>
                      </a:lnTo>
                      <a:lnTo>
                        <a:pt x="43863" y="-300"/>
                      </a:lnTo>
                      <a:lnTo>
                        <a:pt x="88306" y="25131"/>
                      </a:lnTo>
                      <a:close/>
                    </a:path>
                  </a:pathLst>
                </a:custGeom>
                <a:noFill/>
                <a:ln w="9843" cap="flat">
                  <a:solidFill>
                    <a:schemeClr val="tx1"/>
                  </a:solidFill>
                  <a:prstDash val="solid"/>
                  <a:round/>
                </a:ln>
              </p:spPr>
              <p:txBody>
                <a:bodyPr rtlCol="0" anchor="ctr"/>
                <a:lstStyle/>
                <a:p>
                  <a:endParaRPr lang="pt-BR"/>
                </a:p>
              </p:txBody>
            </p:sp>
            <p:sp>
              <p:nvSpPr>
                <p:cNvPr id="51" name="Freeform: Shape 50">
                  <a:extLst>
                    <a:ext uri="{FF2B5EF4-FFF2-40B4-BE49-F238E27FC236}">
                      <a16:creationId xmlns:a16="http://schemas.microsoft.com/office/drawing/2014/main" id="{B5E24CB1-F648-4915-ABB5-ACA4F1902B39}"/>
                    </a:ext>
                  </a:extLst>
                </p:cNvPr>
                <p:cNvSpPr/>
                <p:nvPr/>
              </p:nvSpPr>
              <p:spPr>
                <a:xfrm>
                  <a:off x="779862" y="1807890"/>
                  <a:ext cx="4938" cy="54319"/>
                </a:xfrm>
                <a:custGeom>
                  <a:avLst/>
                  <a:gdLst>
                    <a:gd name="connsiteX0" fmla="*/ -580 w 4938"/>
                    <a:gd name="connsiteY0" fmla="*/ -300 h 54319"/>
                    <a:gd name="connsiteX1" fmla="*/ -580 w 4938"/>
                    <a:gd name="connsiteY1" fmla="*/ 54019 h 54319"/>
                  </a:gdLst>
                  <a:ahLst/>
                  <a:cxnLst>
                    <a:cxn ang="0">
                      <a:pos x="connsiteX0" y="connsiteY0"/>
                    </a:cxn>
                    <a:cxn ang="0">
                      <a:pos x="connsiteX1" y="connsiteY1"/>
                    </a:cxn>
                  </a:cxnLst>
                  <a:rect l="l" t="t" r="r" b="b"/>
                  <a:pathLst>
                    <a:path w="4938" h="54319">
                      <a:moveTo>
                        <a:pt x="-580" y="-300"/>
                      </a:moveTo>
                      <a:lnTo>
                        <a:pt x="-580" y="54019"/>
                      </a:lnTo>
                    </a:path>
                  </a:pathLst>
                </a:custGeom>
                <a:noFill/>
                <a:ln w="9843" cap="flat">
                  <a:solidFill>
                    <a:schemeClr val="tx1"/>
                  </a:solidFill>
                  <a:prstDash val="solid"/>
                  <a:round/>
                </a:ln>
              </p:spPr>
              <p:txBody>
                <a:bodyPr rtlCol="0" anchor="ctr"/>
                <a:lstStyle/>
                <a:p>
                  <a:endParaRPr lang="pt-BR"/>
                </a:p>
              </p:txBody>
            </p:sp>
            <p:sp>
              <p:nvSpPr>
                <p:cNvPr id="52" name="Freeform: Shape 51">
                  <a:extLst>
                    <a:ext uri="{FF2B5EF4-FFF2-40B4-BE49-F238E27FC236}">
                      <a16:creationId xmlns:a16="http://schemas.microsoft.com/office/drawing/2014/main" id="{224A9796-8AF3-4797-96B6-8ADA4DBECFEB}"/>
                    </a:ext>
                  </a:extLst>
                </p:cNvPr>
                <p:cNvSpPr/>
                <p:nvPr/>
              </p:nvSpPr>
              <p:spPr>
                <a:xfrm>
                  <a:off x="693445" y="1706659"/>
                  <a:ext cx="86417" cy="21628"/>
                </a:xfrm>
                <a:custGeom>
                  <a:avLst/>
                  <a:gdLst>
                    <a:gd name="connsiteX0" fmla="*/ -580 w 86417"/>
                    <a:gd name="connsiteY0" fmla="*/ -300 h 21628"/>
                    <a:gd name="connsiteX1" fmla="*/ 43024 w 86417"/>
                    <a:gd name="connsiteY1" fmla="*/ 21329 h 21628"/>
                    <a:gd name="connsiteX2" fmla="*/ 85837 w 86417"/>
                    <a:gd name="connsiteY2" fmla="*/ -300 h 21628"/>
                  </a:gdLst>
                  <a:ahLst/>
                  <a:cxnLst>
                    <a:cxn ang="0">
                      <a:pos x="connsiteX0" y="connsiteY0"/>
                    </a:cxn>
                    <a:cxn ang="0">
                      <a:pos x="connsiteX1" y="connsiteY1"/>
                    </a:cxn>
                    <a:cxn ang="0">
                      <a:pos x="connsiteX2" y="connsiteY2"/>
                    </a:cxn>
                  </a:cxnLst>
                  <a:rect l="l" t="t" r="r" b="b"/>
                  <a:pathLst>
                    <a:path w="86417" h="21628">
                      <a:moveTo>
                        <a:pt x="-580" y="-300"/>
                      </a:moveTo>
                      <a:lnTo>
                        <a:pt x="43024" y="21329"/>
                      </a:lnTo>
                      <a:lnTo>
                        <a:pt x="85837" y="-300"/>
                      </a:lnTo>
                    </a:path>
                  </a:pathLst>
                </a:custGeom>
                <a:noFill/>
                <a:ln w="9843" cap="flat">
                  <a:solidFill>
                    <a:schemeClr val="tx1"/>
                  </a:solidFill>
                  <a:prstDash val="solid"/>
                  <a:round/>
                </a:ln>
              </p:spPr>
              <p:txBody>
                <a:bodyPr rtlCol="0" anchor="ctr"/>
                <a:lstStyle/>
                <a:p>
                  <a:endParaRPr lang="pt-BR"/>
                </a:p>
              </p:txBody>
            </p:sp>
            <p:sp>
              <p:nvSpPr>
                <p:cNvPr id="53" name="Freeform: Shape 52">
                  <a:extLst>
                    <a:ext uri="{FF2B5EF4-FFF2-40B4-BE49-F238E27FC236}">
                      <a16:creationId xmlns:a16="http://schemas.microsoft.com/office/drawing/2014/main" id="{F2FE467A-4EAD-4C7C-8865-B043C3D09CBD}"/>
                    </a:ext>
                  </a:extLst>
                </p:cNvPr>
                <p:cNvSpPr/>
                <p:nvPr/>
              </p:nvSpPr>
              <p:spPr>
                <a:xfrm>
                  <a:off x="690976" y="1680536"/>
                  <a:ext cx="88886" cy="104737"/>
                </a:xfrm>
                <a:custGeom>
                  <a:avLst/>
                  <a:gdLst>
                    <a:gd name="connsiteX0" fmla="*/ 43863 w 88886"/>
                    <a:gd name="connsiteY0" fmla="*/ 104437 h 104737"/>
                    <a:gd name="connsiteX1" fmla="*/ -580 w 88886"/>
                    <a:gd name="connsiteY1" fmla="*/ 82858 h 104737"/>
                    <a:gd name="connsiteX2" fmla="*/ -580 w 88886"/>
                    <a:gd name="connsiteY2" fmla="*/ 25082 h 104737"/>
                    <a:gd name="connsiteX3" fmla="*/ 43863 w 88886"/>
                    <a:gd name="connsiteY3" fmla="*/ -300 h 104737"/>
                    <a:gd name="connsiteX4" fmla="*/ 88306 w 88886"/>
                    <a:gd name="connsiteY4" fmla="*/ 25082 h 104737"/>
                    <a:gd name="connsiteX5" fmla="*/ 88306 w 88886"/>
                    <a:gd name="connsiteY5" fmla="*/ 82858 h 10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86" h="104737">
                      <a:moveTo>
                        <a:pt x="43863" y="104437"/>
                      </a:moveTo>
                      <a:lnTo>
                        <a:pt x="-580" y="82858"/>
                      </a:lnTo>
                      <a:lnTo>
                        <a:pt x="-580" y="25082"/>
                      </a:lnTo>
                      <a:lnTo>
                        <a:pt x="43863" y="-300"/>
                      </a:lnTo>
                      <a:lnTo>
                        <a:pt x="88306" y="25082"/>
                      </a:lnTo>
                      <a:lnTo>
                        <a:pt x="88306" y="82858"/>
                      </a:lnTo>
                    </a:path>
                  </a:pathLst>
                </a:custGeom>
                <a:noFill/>
                <a:ln w="9843" cap="flat">
                  <a:solidFill>
                    <a:schemeClr val="tx1"/>
                  </a:solidFill>
                  <a:prstDash val="solid"/>
                  <a:round/>
                </a:ln>
              </p:spPr>
              <p:txBody>
                <a:bodyPr rtlCol="0" anchor="ctr"/>
                <a:lstStyle/>
                <a:p>
                  <a:endParaRPr lang="pt-BR"/>
                </a:p>
              </p:txBody>
            </p:sp>
            <p:sp>
              <p:nvSpPr>
                <p:cNvPr id="54" name="Freeform: Shape 53">
                  <a:extLst>
                    <a:ext uri="{FF2B5EF4-FFF2-40B4-BE49-F238E27FC236}">
                      <a16:creationId xmlns:a16="http://schemas.microsoft.com/office/drawing/2014/main" id="{A30FFC19-EC52-4096-A2D1-649F9726463F}"/>
                    </a:ext>
                  </a:extLst>
                </p:cNvPr>
                <p:cNvSpPr/>
                <p:nvPr/>
              </p:nvSpPr>
              <p:spPr>
                <a:xfrm>
                  <a:off x="735419" y="1728880"/>
                  <a:ext cx="4938" cy="54319"/>
                </a:xfrm>
                <a:custGeom>
                  <a:avLst/>
                  <a:gdLst>
                    <a:gd name="connsiteX0" fmla="*/ -580 w 4938"/>
                    <a:gd name="connsiteY0" fmla="*/ -300 h 54319"/>
                    <a:gd name="connsiteX1" fmla="*/ -580 w 4938"/>
                    <a:gd name="connsiteY1" fmla="*/ 54019 h 54319"/>
                  </a:gdLst>
                  <a:ahLst/>
                  <a:cxnLst>
                    <a:cxn ang="0">
                      <a:pos x="connsiteX0" y="connsiteY0"/>
                    </a:cxn>
                    <a:cxn ang="0">
                      <a:pos x="connsiteX1" y="connsiteY1"/>
                    </a:cxn>
                  </a:cxnLst>
                  <a:rect l="l" t="t" r="r" b="b"/>
                  <a:pathLst>
                    <a:path w="4938" h="54319">
                      <a:moveTo>
                        <a:pt x="-580" y="-300"/>
                      </a:moveTo>
                      <a:lnTo>
                        <a:pt x="-580" y="54019"/>
                      </a:lnTo>
                    </a:path>
                  </a:pathLst>
                </a:custGeom>
                <a:noFill/>
                <a:ln w="9843" cap="flat">
                  <a:solidFill>
                    <a:schemeClr val="tx1"/>
                  </a:solidFill>
                  <a:prstDash val="solid"/>
                  <a:round/>
                </a:ln>
              </p:spPr>
              <p:txBody>
                <a:bodyPr rtlCol="0" anchor="ctr"/>
                <a:lstStyle/>
                <a:p>
                  <a:endParaRPr lang="pt-BR"/>
                </a:p>
              </p:txBody>
            </p:sp>
            <p:sp>
              <p:nvSpPr>
                <p:cNvPr id="55" name="Freeform: Shape 54">
                  <a:extLst>
                    <a:ext uri="{FF2B5EF4-FFF2-40B4-BE49-F238E27FC236}">
                      <a16:creationId xmlns:a16="http://schemas.microsoft.com/office/drawing/2014/main" id="{62F723EB-483B-4B19-924C-5DBD1E011125}"/>
                    </a:ext>
                  </a:extLst>
                </p:cNvPr>
                <p:cNvSpPr/>
                <p:nvPr/>
              </p:nvSpPr>
              <p:spPr>
                <a:xfrm>
                  <a:off x="779862" y="1706659"/>
                  <a:ext cx="86417" cy="21628"/>
                </a:xfrm>
                <a:custGeom>
                  <a:avLst/>
                  <a:gdLst>
                    <a:gd name="connsiteX0" fmla="*/ -580 w 86417"/>
                    <a:gd name="connsiteY0" fmla="*/ -300 h 21628"/>
                    <a:gd name="connsiteX1" fmla="*/ 43024 w 86417"/>
                    <a:gd name="connsiteY1" fmla="*/ 21329 h 21628"/>
                    <a:gd name="connsiteX2" fmla="*/ 85837 w 86417"/>
                    <a:gd name="connsiteY2" fmla="*/ -300 h 21628"/>
                  </a:gdLst>
                  <a:ahLst/>
                  <a:cxnLst>
                    <a:cxn ang="0">
                      <a:pos x="connsiteX0" y="connsiteY0"/>
                    </a:cxn>
                    <a:cxn ang="0">
                      <a:pos x="connsiteX1" y="connsiteY1"/>
                    </a:cxn>
                    <a:cxn ang="0">
                      <a:pos x="connsiteX2" y="connsiteY2"/>
                    </a:cxn>
                  </a:cxnLst>
                  <a:rect l="l" t="t" r="r" b="b"/>
                  <a:pathLst>
                    <a:path w="86417" h="21628">
                      <a:moveTo>
                        <a:pt x="-580" y="-300"/>
                      </a:moveTo>
                      <a:lnTo>
                        <a:pt x="43024" y="21329"/>
                      </a:lnTo>
                      <a:lnTo>
                        <a:pt x="85837" y="-300"/>
                      </a:lnTo>
                    </a:path>
                  </a:pathLst>
                </a:custGeom>
                <a:noFill/>
                <a:ln w="9843" cap="flat">
                  <a:solidFill>
                    <a:schemeClr val="tx1"/>
                  </a:solidFill>
                  <a:prstDash val="solid"/>
                  <a:round/>
                </a:ln>
              </p:spPr>
              <p:txBody>
                <a:bodyPr rtlCol="0" anchor="ctr"/>
                <a:lstStyle/>
                <a:p>
                  <a:endParaRPr lang="pt-BR"/>
                </a:p>
              </p:txBody>
            </p:sp>
            <p:sp>
              <p:nvSpPr>
                <p:cNvPr id="56" name="Freeform: Shape 55">
                  <a:extLst>
                    <a:ext uri="{FF2B5EF4-FFF2-40B4-BE49-F238E27FC236}">
                      <a16:creationId xmlns:a16="http://schemas.microsoft.com/office/drawing/2014/main" id="{6E9E73CD-FF5C-42EF-A769-DA72EF43BE21}"/>
                    </a:ext>
                  </a:extLst>
                </p:cNvPr>
                <p:cNvSpPr/>
                <p:nvPr/>
              </p:nvSpPr>
              <p:spPr>
                <a:xfrm>
                  <a:off x="779862" y="1680536"/>
                  <a:ext cx="88886" cy="104737"/>
                </a:xfrm>
                <a:custGeom>
                  <a:avLst/>
                  <a:gdLst>
                    <a:gd name="connsiteX0" fmla="*/ -580 w 88886"/>
                    <a:gd name="connsiteY0" fmla="*/ 82858 h 104737"/>
                    <a:gd name="connsiteX1" fmla="*/ -580 w 88886"/>
                    <a:gd name="connsiteY1" fmla="*/ 25082 h 104737"/>
                    <a:gd name="connsiteX2" fmla="*/ 43863 w 88886"/>
                    <a:gd name="connsiteY2" fmla="*/ -300 h 104737"/>
                    <a:gd name="connsiteX3" fmla="*/ 88306 w 88886"/>
                    <a:gd name="connsiteY3" fmla="*/ 25082 h 104737"/>
                    <a:gd name="connsiteX4" fmla="*/ 88306 w 88886"/>
                    <a:gd name="connsiteY4" fmla="*/ 82858 h 104737"/>
                    <a:gd name="connsiteX5" fmla="*/ 43863 w 88886"/>
                    <a:gd name="connsiteY5" fmla="*/ 104437 h 10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86" h="104737">
                      <a:moveTo>
                        <a:pt x="-580" y="82858"/>
                      </a:moveTo>
                      <a:lnTo>
                        <a:pt x="-580" y="25082"/>
                      </a:lnTo>
                      <a:lnTo>
                        <a:pt x="43863" y="-300"/>
                      </a:lnTo>
                      <a:lnTo>
                        <a:pt x="88306" y="25082"/>
                      </a:lnTo>
                      <a:lnTo>
                        <a:pt x="88306" y="82858"/>
                      </a:lnTo>
                      <a:lnTo>
                        <a:pt x="43863" y="104437"/>
                      </a:lnTo>
                    </a:path>
                  </a:pathLst>
                </a:custGeom>
                <a:noFill/>
                <a:ln w="9843" cap="flat">
                  <a:solidFill>
                    <a:schemeClr val="tx1"/>
                  </a:solidFill>
                  <a:prstDash val="solid"/>
                  <a:round/>
                </a:ln>
              </p:spPr>
              <p:txBody>
                <a:bodyPr rtlCol="0" anchor="ctr"/>
                <a:lstStyle/>
                <a:p>
                  <a:endParaRPr lang="pt-BR"/>
                </a:p>
              </p:txBody>
            </p:sp>
            <p:sp>
              <p:nvSpPr>
                <p:cNvPr id="57" name="Freeform: Shape 56">
                  <a:extLst>
                    <a:ext uri="{FF2B5EF4-FFF2-40B4-BE49-F238E27FC236}">
                      <a16:creationId xmlns:a16="http://schemas.microsoft.com/office/drawing/2014/main" id="{856AB1CB-0998-40B3-99DF-710E33D549DE}"/>
                    </a:ext>
                  </a:extLst>
                </p:cNvPr>
                <p:cNvSpPr/>
                <p:nvPr/>
              </p:nvSpPr>
              <p:spPr>
                <a:xfrm>
                  <a:off x="824305" y="1728880"/>
                  <a:ext cx="4938" cy="54319"/>
                </a:xfrm>
                <a:custGeom>
                  <a:avLst/>
                  <a:gdLst>
                    <a:gd name="connsiteX0" fmla="*/ -580 w 4938"/>
                    <a:gd name="connsiteY0" fmla="*/ -300 h 54319"/>
                    <a:gd name="connsiteX1" fmla="*/ -580 w 4938"/>
                    <a:gd name="connsiteY1" fmla="*/ 54019 h 54319"/>
                  </a:gdLst>
                  <a:ahLst/>
                  <a:cxnLst>
                    <a:cxn ang="0">
                      <a:pos x="connsiteX0" y="connsiteY0"/>
                    </a:cxn>
                    <a:cxn ang="0">
                      <a:pos x="connsiteX1" y="connsiteY1"/>
                    </a:cxn>
                  </a:cxnLst>
                  <a:rect l="l" t="t" r="r" b="b"/>
                  <a:pathLst>
                    <a:path w="4938" h="54319">
                      <a:moveTo>
                        <a:pt x="-580" y="-300"/>
                      </a:moveTo>
                      <a:lnTo>
                        <a:pt x="-580" y="54019"/>
                      </a:lnTo>
                    </a:path>
                  </a:pathLst>
                </a:custGeom>
                <a:noFill/>
                <a:ln w="9843" cap="flat">
                  <a:solidFill>
                    <a:schemeClr val="tx1"/>
                  </a:solidFill>
                  <a:prstDash val="solid"/>
                  <a:round/>
                </a:ln>
              </p:spPr>
              <p:txBody>
                <a:bodyPr rtlCol="0" anchor="ctr"/>
                <a:lstStyle/>
                <a:p>
                  <a:endParaRPr lang="pt-BR"/>
                </a:p>
              </p:txBody>
            </p:sp>
          </p:grpSp>
        </p:grpSp>
      </p:grpSp>
      <p:grpSp>
        <p:nvGrpSpPr>
          <p:cNvPr id="5" name="Group 4">
            <a:extLst>
              <a:ext uri="{FF2B5EF4-FFF2-40B4-BE49-F238E27FC236}">
                <a16:creationId xmlns:a16="http://schemas.microsoft.com/office/drawing/2014/main" id="{6EBD4A07-A672-4F53-A8D7-7B4A09FB7131}"/>
              </a:ext>
            </a:extLst>
          </p:cNvPr>
          <p:cNvGrpSpPr/>
          <p:nvPr/>
        </p:nvGrpSpPr>
        <p:grpSpPr>
          <a:xfrm>
            <a:off x="325726" y="2598638"/>
            <a:ext cx="10252652" cy="918150"/>
            <a:chOff x="325726" y="2598638"/>
            <a:chExt cx="10252652" cy="918150"/>
          </a:xfrm>
        </p:grpSpPr>
        <p:sp>
          <p:nvSpPr>
            <p:cNvPr id="11" name="TextBox 10">
              <a:extLst>
                <a:ext uri="{FF2B5EF4-FFF2-40B4-BE49-F238E27FC236}">
                  <a16:creationId xmlns:a16="http://schemas.microsoft.com/office/drawing/2014/main" id="{4957B436-5D53-4C44-9CF2-D2AC63A395C9}"/>
                </a:ext>
              </a:extLst>
            </p:cNvPr>
            <p:cNvSpPr txBox="1"/>
            <p:nvPr/>
          </p:nvSpPr>
          <p:spPr>
            <a:xfrm>
              <a:off x="1332776" y="2672992"/>
              <a:ext cx="9245602" cy="769441"/>
            </a:xfrm>
            <a:prstGeom prst="rect">
              <a:avLst/>
            </a:prstGeom>
            <a:noFill/>
          </p:spPr>
          <p:txBody>
            <a:bodyPr wrap="square">
              <a:spAutoFit/>
            </a:bodyPr>
            <a:lstStyle/>
            <a:p>
              <a:pPr>
                <a:spcAft>
                  <a:spcPts val="1200"/>
                </a:spcAft>
              </a:pPr>
              <a:r>
                <a:rPr lang="en-US" sz="2200" dirty="0"/>
                <a:t>The AWS account is only available for the duration of this workshop. </a:t>
              </a:r>
              <a:r>
                <a:rPr lang="en-US" sz="2200" b="1" dirty="0">
                  <a:solidFill>
                    <a:schemeClr val="accent2"/>
                  </a:solidFill>
                </a:rPr>
                <a:t>You will lose access to the account once the workshop is complete.</a:t>
              </a:r>
            </a:p>
          </p:txBody>
        </p:sp>
        <p:grpSp>
          <p:nvGrpSpPr>
            <p:cNvPr id="60" name="Group 59">
              <a:extLst>
                <a:ext uri="{FF2B5EF4-FFF2-40B4-BE49-F238E27FC236}">
                  <a16:creationId xmlns:a16="http://schemas.microsoft.com/office/drawing/2014/main" id="{71B618C2-2AFC-4836-B7E3-841150BC90E9}"/>
                </a:ext>
              </a:extLst>
            </p:cNvPr>
            <p:cNvGrpSpPr/>
            <p:nvPr/>
          </p:nvGrpSpPr>
          <p:grpSpPr>
            <a:xfrm>
              <a:off x="325726" y="2598638"/>
              <a:ext cx="918150" cy="918150"/>
              <a:chOff x="325726" y="3874583"/>
              <a:chExt cx="918150" cy="918150"/>
            </a:xfrm>
          </p:grpSpPr>
          <p:sp>
            <p:nvSpPr>
              <p:cNvPr id="23" name="Oval 22">
                <a:extLst>
                  <a:ext uri="{FF2B5EF4-FFF2-40B4-BE49-F238E27FC236}">
                    <a16:creationId xmlns:a16="http://schemas.microsoft.com/office/drawing/2014/main" id="{161F6AF8-6A00-4ECE-87B9-1F3A196A2C72}"/>
                  </a:ext>
                </a:extLst>
              </p:cNvPr>
              <p:cNvSpPr/>
              <p:nvPr/>
            </p:nvSpPr>
            <p:spPr>
              <a:xfrm>
                <a:off x="325726" y="3874583"/>
                <a:ext cx="918150" cy="918150"/>
              </a:xfrm>
              <a:prstGeom prst="ellipse">
                <a:avLst/>
              </a:prstGeom>
              <a:noFill/>
              <a:ln>
                <a:gradFill flip="none" rotWithShape="1">
                  <a:gsLst>
                    <a:gs pos="0">
                      <a:schemeClr val="accent4"/>
                    </a:gs>
                    <a:gs pos="8300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err="1"/>
              </a:p>
            </p:txBody>
          </p:sp>
          <p:pic>
            <p:nvPicPr>
              <p:cNvPr id="22" name="Graphic 21">
                <a:extLst>
                  <a:ext uri="{FF2B5EF4-FFF2-40B4-BE49-F238E27FC236}">
                    <a16:creationId xmlns:a16="http://schemas.microsoft.com/office/drawing/2014/main" id="{092E0D99-3ED2-45E5-93AA-B80EDA3F99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081" y="3948938"/>
                <a:ext cx="769440" cy="769440"/>
              </a:xfrm>
              <a:prstGeom prst="rect">
                <a:avLst/>
              </a:prstGeom>
            </p:spPr>
          </p:pic>
        </p:grpSp>
      </p:grpSp>
      <p:grpSp>
        <p:nvGrpSpPr>
          <p:cNvPr id="6" name="Group 5">
            <a:extLst>
              <a:ext uri="{FF2B5EF4-FFF2-40B4-BE49-F238E27FC236}">
                <a16:creationId xmlns:a16="http://schemas.microsoft.com/office/drawing/2014/main" id="{64B752C6-BCDF-486D-A206-5798CDDBDD26}"/>
              </a:ext>
            </a:extLst>
          </p:cNvPr>
          <p:cNvGrpSpPr/>
          <p:nvPr/>
        </p:nvGrpSpPr>
        <p:grpSpPr>
          <a:xfrm>
            <a:off x="325726" y="3874583"/>
            <a:ext cx="11612274" cy="918150"/>
            <a:chOff x="325726" y="3874583"/>
            <a:chExt cx="11612274" cy="918150"/>
          </a:xfrm>
        </p:grpSpPr>
        <p:sp>
          <p:nvSpPr>
            <p:cNvPr id="18" name="TextBox 17">
              <a:extLst>
                <a:ext uri="{FF2B5EF4-FFF2-40B4-BE49-F238E27FC236}">
                  <a16:creationId xmlns:a16="http://schemas.microsoft.com/office/drawing/2014/main" id="{05F960CE-2C52-4FFD-8FC2-E00D18262964}"/>
                </a:ext>
              </a:extLst>
            </p:cNvPr>
            <p:cNvSpPr txBox="1"/>
            <p:nvPr/>
          </p:nvSpPr>
          <p:spPr>
            <a:xfrm>
              <a:off x="1332776" y="3948936"/>
              <a:ext cx="10605224" cy="769441"/>
            </a:xfrm>
            <a:prstGeom prst="rect">
              <a:avLst/>
            </a:prstGeom>
            <a:noFill/>
          </p:spPr>
          <p:txBody>
            <a:bodyPr wrap="square">
              <a:spAutoFit/>
            </a:bodyPr>
            <a:lstStyle/>
            <a:p>
              <a:pPr>
                <a:spcAft>
                  <a:spcPts val="1200"/>
                </a:spcAft>
              </a:pPr>
              <a:r>
                <a:rPr lang="en-US" sz="2200" dirty="0"/>
                <a:t>Any optional pre-provisioned infrastructure is deployed to a specific AWS Region. Make sure that you are working in this Region; other Regions are blocked.</a:t>
              </a:r>
            </a:p>
          </p:txBody>
        </p:sp>
        <p:grpSp>
          <p:nvGrpSpPr>
            <p:cNvPr id="59" name="Group 58">
              <a:extLst>
                <a:ext uri="{FF2B5EF4-FFF2-40B4-BE49-F238E27FC236}">
                  <a16:creationId xmlns:a16="http://schemas.microsoft.com/office/drawing/2014/main" id="{1DA27336-9983-42A3-A2E7-F1EE4A263B97}"/>
                </a:ext>
              </a:extLst>
            </p:cNvPr>
            <p:cNvGrpSpPr/>
            <p:nvPr/>
          </p:nvGrpSpPr>
          <p:grpSpPr>
            <a:xfrm>
              <a:off x="325726" y="3874583"/>
              <a:ext cx="918150" cy="918150"/>
              <a:chOff x="325726" y="2598638"/>
              <a:chExt cx="918150" cy="918150"/>
            </a:xfrm>
          </p:grpSpPr>
          <p:sp>
            <p:nvSpPr>
              <p:cNvPr id="16" name="Oval 15">
                <a:extLst>
                  <a:ext uri="{FF2B5EF4-FFF2-40B4-BE49-F238E27FC236}">
                    <a16:creationId xmlns:a16="http://schemas.microsoft.com/office/drawing/2014/main" id="{CC828CA1-8700-49A8-8A45-63D1658CD63A}"/>
                  </a:ext>
                </a:extLst>
              </p:cNvPr>
              <p:cNvSpPr/>
              <p:nvPr/>
            </p:nvSpPr>
            <p:spPr>
              <a:xfrm>
                <a:off x="325726" y="2598638"/>
                <a:ext cx="918150" cy="918150"/>
              </a:xfrm>
              <a:prstGeom prst="ellipse">
                <a:avLst/>
              </a:prstGeom>
              <a:noFill/>
              <a:ln>
                <a:gradFill flip="none" rotWithShape="1">
                  <a:gsLst>
                    <a:gs pos="0">
                      <a:schemeClr val="accent4"/>
                    </a:gs>
                    <a:gs pos="8300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err="1"/>
              </a:p>
            </p:txBody>
          </p:sp>
          <p:pic>
            <p:nvPicPr>
              <p:cNvPr id="15" name="Graphic 14">
                <a:extLst>
                  <a:ext uri="{FF2B5EF4-FFF2-40B4-BE49-F238E27FC236}">
                    <a16:creationId xmlns:a16="http://schemas.microsoft.com/office/drawing/2014/main" id="{9837C21A-2F20-4C11-BE39-7C1DBC1C5D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0081" y="2672993"/>
                <a:ext cx="769440" cy="769440"/>
              </a:xfrm>
              <a:prstGeom prst="rect">
                <a:avLst/>
              </a:prstGeom>
            </p:spPr>
          </p:pic>
        </p:grpSp>
      </p:grpSp>
      <p:grpSp>
        <p:nvGrpSpPr>
          <p:cNvPr id="8" name="Group 7">
            <a:extLst>
              <a:ext uri="{FF2B5EF4-FFF2-40B4-BE49-F238E27FC236}">
                <a16:creationId xmlns:a16="http://schemas.microsoft.com/office/drawing/2014/main" id="{F6D8DDBD-D415-44F7-91AD-07FECE3039AA}"/>
              </a:ext>
            </a:extLst>
          </p:cNvPr>
          <p:cNvGrpSpPr/>
          <p:nvPr/>
        </p:nvGrpSpPr>
        <p:grpSpPr>
          <a:xfrm>
            <a:off x="325726" y="5150527"/>
            <a:ext cx="10239385" cy="918150"/>
            <a:chOff x="325726" y="5150527"/>
            <a:chExt cx="10239385" cy="918150"/>
          </a:xfrm>
        </p:grpSpPr>
        <p:sp>
          <p:nvSpPr>
            <p:cNvPr id="21" name="TextBox 20">
              <a:extLst>
                <a:ext uri="{FF2B5EF4-FFF2-40B4-BE49-F238E27FC236}">
                  <a16:creationId xmlns:a16="http://schemas.microsoft.com/office/drawing/2014/main" id="{75804DE6-B6BA-49BE-A22B-A094D8E902B8}"/>
                </a:ext>
              </a:extLst>
            </p:cNvPr>
            <p:cNvSpPr txBox="1"/>
            <p:nvPr/>
          </p:nvSpPr>
          <p:spPr>
            <a:xfrm>
              <a:off x="1332776" y="5224881"/>
              <a:ext cx="9232335" cy="769441"/>
            </a:xfrm>
            <a:prstGeom prst="rect">
              <a:avLst/>
            </a:prstGeom>
            <a:noFill/>
          </p:spPr>
          <p:txBody>
            <a:bodyPr wrap="square">
              <a:spAutoFit/>
            </a:bodyPr>
            <a:lstStyle/>
            <a:p>
              <a:pPr>
                <a:spcAft>
                  <a:spcPts val="1200"/>
                </a:spcAft>
              </a:pPr>
              <a:r>
                <a:rPr lang="en-US" sz="2200" dirty="0"/>
                <a:t>Review the terms and conditions of the event. </a:t>
              </a:r>
              <a:r>
                <a:rPr lang="en-US" sz="2200" b="1" dirty="0">
                  <a:solidFill>
                    <a:schemeClr val="accent2"/>
                  </a:solidFill>
                </a:rPr>
                <a:t>Do not upload any personal or confidential information to the account.</a:t>
              </a:r>
            </a:p>
          </p:txBody>
        </p:sp>
        <p:grpSp>
          <p:nvGrpSpPr>
            <p:cNvPr id="61" name="Group 60">
              <a:extLst>
                <a:ext uri="{FF2B5EF4-FFF2-40B4-BE49-F238E27FC236}">
                  <a16:creationId xmlns:a16="http://schemas.microsoft.com/office/drawing/2014/main" id="{0FD4FD5A-1091-4CFF-9207-EE7CEFD38521}"/>
                </a:ext>
              </a:extLst>
            </p:cNvPr>
            <p:cNvGrpSpPr/>
            <p:nvPr/>
          </p:nvGrpSpPr>
          <p:grpSpPr>
            <a:xfrm>
              <a:off x="325726" y="5150527"/>
              <a:ext cx="918150" cy="918150"/>
              <a:chOff x="325726" y="5150527"/>
              <a:chExt cx="918150" cy="918150"/>
            </a:xfrm>
          </p:grpSpPr>
          <p:sp>
            <p:nvSpPr>
              <p:cNvPr id="24" name="Oval 23">
                <a:extLst>
                  <a:ext uri="{FF2B5EF4-FFF2-40B4-BE49-F238E27FC236}">
                    <a16:creationId xmlns:a16="http://schemas.microsoft.com/office/drawing/2014/main" id="{F8D02EFD-3634-40BC-A8F5-C0BE47D9A3D4}"/>
                  </a:ext>
                </a:extLst>
              </p:cNvPr>
              <p:cNvSpPr/>
              <p:nvPr/>
            </p:nvSpPr>
            <p:spPr>
              <a:xfrm>
                <a:off x="325726" y="5150527"/>
                <a:ext cx="918150" cy="918150"/>
              </a:xfrm>
              <a:prstGeom prst="ellipse">
                <a:avLst/>
              </a:prstGeom>
              <a:noFill/>
              <a:ln>
                <a:gradFill flip="none" rotWithShape="1">
                  <a:gsLst>
                    <a:gs pos="0">
                      <a:schemeClr val="accent4"/>
                    </a:gs>
                    <a:gs pos="8300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err="1"/>
              </a:p>
            </p:txBody>
          </p:sp>
          <p:pic>
            <p:nvPicPr>
              <p:cNvPr id="26" name="Graphic 25">
                <a:extLst>
                  <a:ext uri="{FF2B5EF4-FFF2-40B4-BE49-F238E27FC236}">
                    <a16:creationId xmlns:a16="http://schemas.microsoft.com/office/drawing/2014/main" id="{23267C84-E987-4BD3-A28D-92497DAC94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140" y="5346622"/>
                <a:ext cx="381322" cy="525960"/>
              </a:xfrm>
              <a:prstGeom prst="rect">
                <a:avLst/>
              </a:prstGeom>
            </p:spPr>
          </p:pic>
        </p:grpSp>
      </p:grpSp>
      <p:sp>
        <p:nvSpPr>
          <p:cNvPr id="10" name="Slide Number Placeholder 9">
            <a:extLst>
              <a:ext uri="{FF2B5EF4-FFF2-40B4-BE49-F238E27FC236}">
                <a16:creationId xmlns:a16="http://schemas.microsoft.com/office/drawing/2014/main" id="{AA31285F-5CAE-6BA9-FC81-8D5972A35D8E}"/>
              </a:ext>
            </a:extLst>
          </p:cNvPr>
          <p:cNvSpPr>
            <a:spLocks noGrp="1"/>
          </p:cNvSpPr>
          <p:nvPr>
            <p:ph type="sldNum" sz="quarter" idx="12"/>
          </p:nvPr>
        </p:nvSpPr>
        <p:spPr/>
        <p:txBody>
          <a:bodyPr/>
          <a:lstStyle/>
          <a:p>
            <a:fld id="{DC503246-BBCE-4F0A-BCDC-08FC4C52637D}" type="slidenum">
              <a:rPr lang="en-US" smtClean="0"/>
              <a:pPr/>
              <a:t>10</a:t>
            </a:fld>
            <a:endParaRPr lang="en-US" dirty="0"/>
          </a:p>
        </p:txBody>
      </p:sp>
    </p:spTree>
    <p:extLst>
      <p:ext uri="{BB962C8B-B14F-4D97-AF65-F5344CB8AC3E}">
        <p14:creationId xmlns:p14="http://schemas.microsoft.com/office/powerpoint/2010/main" val="4268301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857A-CB4D-E95D-208A-5875DBD6D521}"/>
              </a:ext>
            </a:extLst>
          </p:cNvPr>
          <p:cNvSpPr>
            <a:spLocks noGrp="1"/>
          </p:cNvSpPr>
          <p:nvPr>
            <p:ph type="title"/>
          </p:nvPr>
        </p:nvSpPr>
        <p:spPr>
          <a:xfrm>
            <a:off x="304800" y="304800"/>
            <a:ext cx="11582400" cy="638175"/>
          </a:xfrm>
        </p:spPr>
        <p:txBody>
          <a:bodyPr/>
          <a:lstStyle/>
          <a:p>
            <a:r>
              <a:rPr lang="en-US" dirty="0"/>
              <a:t>Step 1: Sign in using your preferred method</a:t>
            </a:r>
          </a:p>
        </p:txBody>
      </p:sp>
      <p:grpSp>
        <p:nvGrpSpPr>
          <p:cNvPr id="17" name="Group 16">
            <a:extLst>
              <a:ext uri="{FF2B5EF4-FFF2-40B4-BE49-F238E27FC236}">
                <a16:creationId xmlns:a16="http://schemas.microsoft.com/office/drawing/2014/main" id="{C77DA6B5-9C7C-4F12-8AE1-DDACD8A792C7}"/>
              </a:ext>
            </a:extLst>
          </p:cNvPr>
          <p:cNvGrpSpPr/>
          <p:nvPr/>
        </p:nvGrpSpPr>
        <p:grpSpPr>
          <a:xfrm>
            <a:off x="304800" y="1227863"/>
            <a:ext cx="7221683" cy="4973765"/>
            <a:chOff x="1518457" y="1227863"/>
            <a:chExt cx="7221683" cy="4973765"/>
          </a:xfrm>
        </p:grpSpPr>
        <p:pic>
          <p:nvPicPr>
            <p:cNvPr id="8" name="Picture 7">
              <a:extLst>
                <a:ext uri="{FF2B5EF4-FFF2-40B4-BE49-F238E27FC236}">
                  <a16:creationId xmlns:a16="http://schemas.microsoft.com/office/drawing/2014/main" id="{EBFCCC83-F67A-440B-AEAD-E1DABCA2AAD2}"/>
                </a:ext>
              </a:extLst>
            </p:cNvPr>
            <p:cNvPicPr>
              <a:picLocks noChangeAspect="1"/>
            </p:cNvPicPr>
            <p:nvPr/>
          </p:nvPicPr>
          <p:blipFill>
            <a:blip r:embed="rId2"/>
            <a:stretch>
              <a:fillRect/>
            </a:stretch>
          </p:blipFill>
          <p:spPr>
            <a:xfrm>
              <a:off x="1522861" y="1530351"/>
              <a:ext cx="7217279" cy="4670004"/>
            </a:xfrm>
            <a:prstGeom prst="rect">
              <a:avLst/>
            </a:prstGeom>
          </p:spPr>
        </p:pic>
        <p:grpSp>
          <p:nvGrpSpPr>
            <p:cNvPr id="9" name="Graphic 3">
              <a:extLst>
                <a:ext uri="{FF2B5EF4-FFF2-40B4-BE49-F238E27FC236}">
                  <a16:creationId xmlns:a16="http://schemas.microsoft.com/office/drawing/2014/main" id="{404911EB-F0A3-48D1-BDDE-318BC9D04048}"/>
                </a:ext>
              </a:extLst>
            </p:cNvPr>
            <p:cNvGrpSpPr/>
            <p:nvPr/>
          </p:nvGrpSpPr>
          <p:grpSpPr>
            <a:xfrm>
              <a:off x="1518457" y="1227863"/>
              <a:ext cx="7221683" cy="4973765"/>
              <a:chOff x="1518457" y="1227863"/>
              <a:chExt cx="7221683" cy="4973765"/>
            </a:xfrm>
            <a:noFill/>
          </p:grpSpPr>
          <p:sp>
            <p:nvSpPr>
              <p:cNvPr id="10" name="Freeform: Shape 9">
                <a:extLst>
                  <a:ext uri="{FF2B5EF4-FFF2-40B4-BE49-F238E27FC236}">
                    <a16:creationId xmlns:a16="http://schemas.microsoft.com/office/drawing/2014/main" id="{823D45AB-52C2-48C3-9566-44E5F589ADEA}"/>
                  </a:ext>
                </a:extLst>
              </p:cNvPr>
              <p:cNvSpPr/>
              <p:nvPr/>
            </p:nvSpPr>
            <p:spPr>
              <a:xfrm>
                <a:off x="1518457" y="1227863"/>
                <a:ext cx="7221683" cy="4973765"/>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11" name="Freeform: Shape 10">
                <a:extLst>
                  <a:ext uri="{FF2B5EF4-FFF2-40B4-BE49-F238E27FC236}">
                    <a16:creationId xmlns:a16="http://schemas.microsoft.com/office/drawing/2014/main" id="{9C54F328-36BC-4DC2-BA9B-1ABC92BAF260}"/>
                  </a:ext>
                </a:extLst>
              </p:cNvPr>
              <p:cNvSpPr/>
              <p:nvPr/>
            </p:nvSpPr>
            <p:spPr>
              <a:xfrm>
                <a:off x="1518457" y="1523384"/>
                <a:ext cx="7217279" cy="57508"/>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12" name="Freeform: Shape 11">
                <a:extLst>
                  <a:ext uri="{FF2B5EF4-FFF2-40B4-BE49-F238E27FC236}">
                    <a16:creationId xmlns:a16="http://schemas.microsoft.com/office/drawing/2014/main" id="{F15D9E69-A463-47B2-A25D-04DC15118907}"/>
                  </a:ext>
                </a:extLst>
              </p:cNvPr>
              <p:cNvSpPr/>
              <p:nvPr/>
            </p:nvSpPr>
            <p:spPr>
              <a:xfrm>
                <a:off x="1608593"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C8828892-B9F7-406D-BD0F-4D4900FD097F}"/>
                  </a:ext>
                </a:extLst>
              </p:cNvPr>
              <p:cNvSpPr/>
              <p:nvPr/>
            </p:nvSpPr>
            <p:spPr>
              <a:xfrm>
                <a:off x="1831492"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4" name="Freeform: Shape 13">
                <a:extLst>
                  <a:ext uri="{FF2B5EF4-FFF2-40B4-BE49-F238E27FC236}">
                    <a16:creationId xmlns:a16="http://schemas.microsoft.com/office/drawing/2014/main" id="{96268386-F3B9-4FD8-BBB7-87DDE9FEC4A3}"/>
                  </a:ext>
                </a:extLst>
              </p:cNvPr>
              <p:cNvSpPr/>
              <p:nvPr/>
            </p:nvSpPr>
            <p:spPr>
              <a:xfrm>
                <a:off x="2054375"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5" name="Freeform: Shape 14">
                <a:extLst>
                  <a:ext uri="{FF2B5EF4-FFF2-40B4-BE49-F238E27FC236}">
                    <a16:creationId xmlns:a16="http://schemas.microsoft.com/office/drawing/2014/main" id="{5E454A40-A987-4332-8A7B-767E5DE58663}"/>
                  </a:ext>
                </a:extLst>
              </p:cNvPr>
              <p:cNvSpPr/>
              <p:nvPr/>
            </p:nvSpPr>
            <p:spPr>
              <a:xfrm>
                <a:off x="8516447" y="1314001"/>
                <a:ext cx="132118" cy="132016"/>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16" name="Freeform: Shape 15">
                <a:extLst>
                  <a:ext uri="{FF2B5EF4-FFF2-40B4-BE49-F238E27FC236}">
                    <a16:creationId xmlns:a16="http://schemas.microsoft.com/office/drawing/2014/main" id="{9C703F8E-85FC-4E73-9875-25FF7337CE6D}"/>
                  </a:ext>
                </a:extLst>
              </p:cNvPr>
              <p:cNvSpPr/>
              <p:nvPr/>
            </p:nvSpPr>
            <p:spPr>
              <a:xfrm>
                <a:off x="2277258" y="1314001"/>
                <a:ext cx="6147614" cy="132016"/>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grpSp>
      </p:grpSp>
      <p:grpSp>
        <p:nvGrpSpPr>
          <p:cNvPr id="3" name="Group 2">
            <a:extLst>
              <a:ext uri="{FF2B5EF4-FFF2-40B4-BE49-F238E27FC236}">
                <a16:creationId xmlns:a16="http://schemas.microsoft.com/office/drawing/2014/main" id="{380F6027-3646-4789-925D-C717B4271397}"/>
              </a:ext>
            </a:extLst>
          </p:cNvPr>
          <p:cNvGrpSpPr/>
          <p:nvPr/>
        </p:nvGrpSpPr>
        <p:grpSpPr>
          <a:xfrm>
            <a:off x="6332764" y="4563337"/>
            <a:ext cx="5859236" cy="1066800"/>
            <a:chOff x="6332764" y="4563337"/>
            <a:chExt cx="5859236" cy="1066800"/>
          </a:xfrm>
        </p:grpSpPr>
        <p:sp>
          <p:nvSpPr>
            <p:cNvPr id="26" name="Freeform: Shape 25">
              <a:extLst>
                <a:ext uri="{FF2B5EF4-FFF2-40B4-BE49-F238E27FC236}">
                  <a16:creationId xmlns:a16="http://schemas.microsoft.com/office/drawing/2014/main" id="{E4F69F6F-A696-4DAA-8E56-ECC8A39645AA}"/>
                </a:ext>
              </a:extLst>
            </p:cNvPr>
            <p:cNvSpPr/>
            <p:nvPr/>
          </p:nvSpPr>
          <p:spPr>
            <a:xfrm flipH="1">
              <a:off x="6332764" y="4563337"/>
              <a:ext cx="5859236" cy="1066800"/>
            </a:xfrm>
            <a:custGeom>
              <a:avLst/>
              <a:gdLst>
                <a:gd name="connsiteX0" fmla="*/ 5859236 w 5859236"/>
                <a:gd name="connsiteY0" fmla="*/ 0 h 1066800"/>
                <a:gd name="connsiteX1" fmla="*/ 5402036 w 5859236"/>
                <a:gd name="connsiteY1" fmla="*/ 0 h 1066800"/>
                <a:gd name="connsiteX2" fmla="*/ 5242016 w 5859236"/>
                <a:gd name="connsiteY2" fmla="*/ 0 h 1066800"/>
                <a:gd name="connsiteX3" fmla="*/ 0 w 5859236"/>
                <a:gd name="connsiteY3" fmla="*/ 0 h 1066800"/>
                <a:gd name="connsiteX4" fmla="*/ 0 w 5859236"/>
                <a:gd name="connsiteY4" fmla="*/ 1066800 h 1066800"/>
                <a:gd name="connsiteX5" fmla="*/ 5402036 w 5859236"/>
                <a:gd name="connsiteY5" fmla="*/ 1066800 h 1066800"/>
                <a:gd name="connsiteX6" fmla="*/ 5402036 w 5859236"/>
                <a:gd name="connsiteY6" fmla="*/ 1066799 h 1066800"/>
                <a:gd name="connsiteX7" fmla="*/ 5859236 w 5859236"/>
                <a:gd name="connsiteY7" fmla="*/ 1066799 h 1066800"/>
                <a:gd name="connsiteX8" fmla="*/ 5562056 w 5859236"/>
                <a:gd name="connsiteY8" fmla="*/ 533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236" h="1066800">
                  <a:moveTo>
                    <a:pt x="5859236" y="0"/>
                  </a:moveTo>
                  <a:lnTo>
                    <a:pt x="5402036" y="0"/>
                  </a:lnTo>
                  <a:lnTo>
                    <a:pt x="5242016" y="0"/>
                  </a:lnTo>
                  <a:lnTo>
                    <a:pt x="0" y="0"/>
                  </a:lnTo>
                  <a:lnTo>
                    <a:pt x="0" y="1066800"/>
                  </a:lnTo>
                  <a:lnTo>
                    <a:pt x="5402036" y="1066800"/>
                  </a:lnTo>
                  <a:lnTo>
                    <a:pt x="5402036" y="1066799"/>
                  </a:lnTo>
                  <a:lnTo>
                    <a:pt x="5859236" y="1066799"/>
                  </a:lnTo>
                  <a:lnTo>
                    <a:pt x="5562056" y="533400"/>
                  </a:lnTo>
                  <a:close/>
                </a:path>
              </a:pathLst>
            </a:custGeom>
            <a:gradFill flip="none" rotWithShape="1">
              <a:gsLst>
                <a:gs pos="57000">
                  <a:srgbClr val="D42994"/>
                </a:gs>
                <a:gs pos="100000">
                  <a:schemeClr val="accent1"/>
                </a:gs>
                <a:gs pos="17000">
                  <a:srgbClr val="5600C2"/>
                </a:gs>
              </a:gsLst>
              <a:lin ang="10800000" scaled="1"/>
              <a:tileRect/>
            </a:gra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a:lnSpc>
                  <a:spcPct val="80000"/>
                </a:lnSpc>
              </a:pPr>
              <a:endParaRPr lang="pt-BR" sz="1600" dirty="0" err="1">
                <a:solidFill>
                  <a:schemeClr val="bg1"/>
                </a:solidFill>
                <a:cs typeface="Amazon Ember Display" panose="020F0603020204020204" pitchFamily="34" charset="0"/>
              </a:endParaRPr>
            </a:p>
          </p:txBody>
        </p:sp>
        <p:sp>
          <p:nvSpPr>
            <p:cNvPr id="7" name="Text Placeholder 2">
              <a:extLst>
                <a:ext uri="{FF2B5EF4-FFF2-40B4-BE49-F238E27FC236}">
                  <a16:creationId xmlns:a16="http://schemas.microsoft.com/office/drawing/2014/main" id="{BA3DD7CB-2973-446E-BCD6-DC8DDE215CBA}"/>
                </a:ext>
              </a:extLst>
            </p:cNvPr>
            <p:cNvSpPr txBox="1">
              <a:spLocks/>
            </p:cNvSpPr>
            <p:nvPr/>
          </p:nvSpPr>
          <p:spPr>
            <a:xfrm>
              <a:off x="6840764" y="4854013"/>
              <a:ext cx="5122636" cy="42473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hlinkClick r:id="rId3">
                    <a:extLst>
                      <a:ext uri="{A12FA001-AC4F-418D-AE19-62706E023703}">
                        <ahyp:hlinkClr xmlns:ahyp="http://schemas.microsoft.com/office/drawing/2018/hyperlinkcolor" val="tx"/>
                      </a:ext>
                    </a:extLst>
                  </a:hlinkClick>
                </a:rPr>
                <a:t>https://catalog.workshops.aws/join</a:t>
              </a:r>
              <a:endParaRPr lang="en-US" dirty="0"/>
            </a:p>
          </p:txBody>
        </p:sp>
      </p:grpSp>
      <p:sp>
        <p:nvSpPr>
          <p:cNvPr id="5" name="Slide Number Placeholder 4">
            <a:extLst>
              <a:ext uri="{FF2B5EF4-FFF2-40B4-BE49-F238E27FC236}">
                <a16:creationId xmlns:a16="http://schemas.microsoft.com/office/drawing/2014/main" id="{797E83B9-E8DE-AA8B-1D2C-6AC5C6586A09}"/>
              </a:ext>
            </a:extLst>
          </p:cNvPr>
          <p:cNvSpPr>
            <a:spLocks noGrp="1"/>
          </p:cNvSpPr>
          <p:nvPr>
            <p:ph type="sldNum" sz="quarter" idx="12"/>
          </p:nvPr>
        </p:nvSpPr>
        <p:spPr/>
        <p:txBody>
          <a:bodyPr/>
          <a:lstStyle/>
          <a:p>
            <a:fld id="{DC503246-BBCE-4F0A-BCDC-08FC4C52637D}" type="slidenum">
              <a:rPr lang="en-US" smtClean="0"/>
              <a:pPr/>
              <a:t>11</a:t>
            </a:fld>
            <a:endParaRPr lang="en-US" dirty="0"/>
          </a:p>
        </p:txBody>
      </p:sp>
    </p:spTree>
    <p:extLst>
      <p:ext uri="{BB962C8B-B14F-4D97-AF65-F5344CB8AC3E}">
        <p14:creationId xmlns:p14="http://schemas.microsoft.com/office/powerpoint/2010/main" val="14122033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5599-FDF5-8C54-21E9-16DC16CC305D}"/>
              </a:ext>
            </a:extLst>
          </p:cNvPr>
          <p:cNvSpPr>
            <a:spLocks noGrp="1"/>
          </p:cNvSpPr>
          <p:nvPr>
            <p:ph type="title"/>
          </p:nvPr>
        </p:nvSpPr>
        <p:spPr>
          <a:xfrm>
            <a:off x="304800" y="304800"/>
            <a:ext cx="11582400" cy="638175"/>
          </a:xfrm>
        </p:spPr>
        <p:txBody>
          <a:bodyPr/>
          <a:lstStyle/>
          <a:p>
            <a:r>
              <a:rPr lang="en-US" dirty="0"/>
              <a:t>Step 2: Enter the event access code</a:t>
            </a:r>
          </a:p>
        </p:txBody>
      </p:sp>
      <p:grpSp>
        <p:nvGrpSpPr>
          <p:cNvPr id="15" name="Group 14">
            <a:extLst>
              <a:ext uri="{FF2B5EF4-FFF2-40B4-BE49-F238E27FC236}">
                <a16:creationId xmlns:a16="http://schemas.microsoft.com/office/drawing/2014/main" id="{84DAF268-1DB6-4B8D-A39F-3C3A8ABDEB4E}"/>
              </a:ext>
            </a:extLst>
          </p:cNvPr>
          <p:cNvGrpSpPr/>
          <p:nvPr/>
        </p:nvGrpSpPr>
        <p:grpSpPr>
          <a:xfrm>
            <a:off x="304800" y="1227863"/>
            <a:ext cx="8202757" cy="4982436"/>
            <a:chOff x="3684443" y="1227863"/>
            <a:chExt cx="8202757" cy="4982436"/>
          </a:xfrm>
        </p:grpSpPr>
        <p:pic>
          <p:nvPicPr>
            <p:cNvPr id="14" name="Picture 13">
              <a:extLst>
                <a:ext uri="{FF2B5EF4-FFF2-40B4-BE49-F238E27FC236}">
                  <a16:creationId xmlns:a16="http://schemas.microsoft.com/office/drawing/2014/main" id="{8945434F-AF05-4305-ABC5-29235749DD72}"/>
                </a:ext>
              </a:extLst>
            </p:cNvPr>
            <p:cNvPicPr>
              <a:picLocks noChangeAspect="1"/>
            </p:cNvPicPr>
            <p:nvPr/>
          </p:nvPicPr>
          <p:blipFill>
            <a:blip r:embed="rId3"/>
            <a:stretch>
              <a:fillRect/>
            </a:stretch>
          </p:blipFill>
          <p:spPr>
            <a:xfrm>
              <a:off x="3688847" y="1530350"/>
              <a:ext cx="8198352" cy="4679949"/>
            </a:xfrm>
            <a:prstGeom prst="rect">
              <a:avLst/>
            </a:prstGeom>
          </p:spPr>
        </p:pic>
        <p:grpSp>
          <p:nvGrpSpPr>
            <p:cNvPr id="6" name="Graphic 3">
              <a:extLst>
                <a:ext uri="{FF2B5EF4-FFF2-40B4-BE49-F238E27FC236}">
                  <a16:creationId xmlns:a16="http://schemas.microsoft.com/office/drawing/2014/main" id="{11F9057C-6094-45D5-BF56-B0AE47720B5B}"/>
                </a:ext>
              </a:extLst>
            </p:cNvPr>
            <p:cNvGrpSpPr/>
            <p:nvPr/>
          </p:nvGrpSpPr>
          <p:grpSpPr>
            <a:xfrm>
              <a:off x="3684443" y="1227863"/>
              <a:ext cx="8202757" cy="4982435"/>
              <a:chOff x="537383" y="1227863"/>
              <a:chExt cx="8202757" cy="4982435"/>
            </a:xfrm>
            <a:noFill/>
          </p:grpSpPr>
          <p:sp>
            <p:nvSpPr>
              <p:cNvPr id="7" name="Freeform: Shape 6">
                <a:extLst>
                  <a:ext uri="{FF2B5EF4-FFF2-40B4-BE49-F238E27FC236}">
                    <a16:creationId xmlns:a16="http://schemas.microsoft.com/office/drawing/2014/main" id="{C9C1CD35-D886-41B5-A107-15034D6A53D8}"/>
                  </a:ext>
                </a:extLst>
              </p:cNvPr>
              <p:cNvSpPr/>
              <p:nvPr/>
            </p:nvSpPr>
            <p:spPr>
              <a:xfrm>
                <a:off x="541787" y="1227863"/>
                <a:ext cx="8198353" cy="4982435"/>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8" name="Freeform: Shape 7">
                <a:extLst>
                  <a:ext uri="{FF2B5EF4-FFF2-40B4-BE49-F238E27FC236}">
                    <a16:creationId xmlns:a16="http://schemas.microsoft.com/office/drawing/2014/main" id="{DF43D982-1D8B-4BFF-927B-0DB7275AD393}"/>
                  </a:ext>
                </a:extLst>
              </p:cNvPr>
              <p:cNvSpPr/>
              <p:nvPr/>
            </p:nvSpPr>
            <p:spPr>
              <a:xfrm>
                <a:off x="537383" y="1523384"/>
                <a:ext cx="8198353" cy="132016"/>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9" name="Freeform: Shape 8">
                <a:extLst>
                  <a:ext uri="{FF2B5EF4-FFF2-40B4-BE49-F238E27FC236}">
                    <a16:creationId xmlns:a16="http://schemas.microsoft.com/office/drawing/2014/main" id="{F84449D1-3196-411E-A874-DEBBBFE9040F}"/>
                  </a:ext>
                </a:extLst>
              </p:cNvPr>
              <p:cNvSpPr/>
              <p:nvPr/>
            </p:nvSpPr>
            <p:spPr>
              <a:xfrm>
                <a:off x="631407"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0" name="Freeform: Shape 9">
                <a:extLst>
                  <a:ext uri="{FF2B5EF4-FFF2-40B4-BE49-F238E27FC236}">
                    <a16:creationId xmlns:a16="http://schemas.microsoft.com/office/drawing/2014/main" id="{AD2B063A-DB91-4A4B-AFCB-CE071EBFB3FA}"/>
                  </a:ext>
                </a:extLst>
              </p:cNvPr>
              <p:cNvSpPr/>
              <p:nvPr/>
            </p:nvSpPr>
            <p:spPr>
              <a:xfrm>
                <a:off x="854306"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1" name="Freeform: Shape 10">
                <a:extLst>
                  <a:ext uri="{FF2B5EF4-FFF2-40B4-BE49-F238E27FC236}">
                    <a16:creationId xmlns:a16="http://schemas.microsoft.com/office/drawing/2014/main" id="{61A44AE7-0C76-4F4F-8DAC-EA293A274987}"/>
                  </a:ext>
                </a:extLst>
              </p:cNvPr>
              <p:cNvSpPr/>
              <p:nvPr/>
            </p:nvSpPr>
            <p:spPr>
              <a:xfrm>
                <a:off x="1077189"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2" name="Freeform: Shape 11">
                <a:extLst>
                  <a:ext uri="{FF2B5EF4-FFF2-40B4-BE49-F238E27FC236}">
                    <a16:creationId xmlns:a16="http://schemas.microsoft.com/office/drawing/2014/main" id="{A87720F6-EA5E-47E2-94E1-05DCC100A14E}"/>
                  </a:ext>
                </a:extLst>
              </p:cNvPr>
              <p:cNvSpPr/>
              <p:nvPr/>
            </p:nvSpPr>
            <p:spPr>
              <a:xfrm>
                <a:off x="8516447" y="1314001"/>
                <a:ext cx="132118" cy="132016"/>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AD243D26-684F-483D-98E5-6B6B33A1AE14}"/>
                  </a:ext>
                </a:extLst>
              </p:cNvPr>
              <p:cNvSpPr/>
              <p:nvPr/>
            </p:nvSpPr>
            <p:spPr>
              <a:xfrm>
                <a:off x="1300073" y="1314001"/>
                <a:ext cx="7124800" cy="132016"/>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grpSp>
      </p:grpSp>
      <p:grpSp>
        <p:nvGrpSpPr>
          <p:cNvPr id="22" name="Group 21">
            <a:extLst>
              <a:ext uri="{FF2B5EF4-FFF2-40B4-BE49-F238E27FC236}">
                <a16:creationId xmlns:a16="http://schemas.microsoft.com/office/drawing/2014/main" id="{4616D3B1-0E64-4893-AD6E-A0537D687767}"/>
              </a:ext>
            </a:extLst>
          </p:cNvPr>
          <p:cNvGrpSpPr/>
          <p:nvPr/>
        </p:nvGrpSpPr>
        <p:grpSpPr>
          <a:xfrm>
            <a:off x="6332764" y="4563337"/>
            <a:ext cx="5859236" cy="1066800"/>
            <a:chOff x="6332764" y="4563337"/>
            <a:chExt cx="5859236" cy="1066800"/>
          </a:xfrm>
        </p:grpSpPr>
        <p:sp>
          <p:nvSpPr>
            <p:cNvPr id="23" name="Freeform: Shape 22">
              <a:extLst>
                <a:ext uri="{FF2B5EF4-FFF2-40B4-BE49-F238E27FC236}">
                  <a16:creationId xmlns:a16="http://schemas.microsoft.com/office/drawing/2014/main" id="{6908ABB7-5CB0-4BE1-A5F3-FDB61AF672E7}"/>
                </a:ext>
              </a:extLst>
            </p:cNvPr>
            <p:cNvSpPr/>
            <p:nvPr/>
          </p:nvSpPr>
          <p:spPr>
            <a:xfrm flipH="1">
              <a:off x="6332764" y="4563337"/>
              <a:ext cx="5859236" cy="1066800"/>
            </a:xfrm>
            <a:custGeom>
              <a:avLst/>
              <a:gdLst>
                <a:gd name="connsiteX0" fmla="*/ 5859236 w 5859236"/>
                <a:gd name="connsiteY0" fmla="*/ 0 h 1066800"/>
                <a:gd name="connsiteX1" fmla="*/ 5402036 w 5859236"/>
                <a:gd name="connsiteY1" fmla="*/ 0 h 1066800"/>
                <a:gd name="connsiteX2" fmla="*/ 5242016 w 5859236"/>
                <a:gd name="connsiteY2" fmla="*/ 0 h 1066800"/>
                <a:gd name="connsiteX3" fmla="*/ 0 w 5859236"/>
                <a:gd name="connsiteY3" fmla="*/ 0 h 1066800"/>
                <a:gd name="connsiteX4" fmla="*/ 0 w 5859236"/>
                <a:gd name="connsiteY4" fmla="*/ 1066800 h 1066800"/>
                <a:gd name="connsiteX5" fmla="*/ 5402036 w 5859236"/>
                <a:gd name="connsiteY5" fmla="*/ 1066800 h 1066800"/>
                <a:gd name="connsiteX6" fmla="*/ 5402036 w 5859236"/>
                <a:gd name="connsiteY6" fmla="*/ 1066799 h 1066800"/>
                <a:gd name="connsiteX7" fmla="*/ 5859236 w 5859236"/>
                <a:gd name="connsiteY7" fmla="*/ 1066799 h 1066800"/>
                <a:gd name="connsiteX8" fmla="*/ 5562056 w 5859236"/>
                <a:gd name="connsiteY8" fmla="*/ 533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236" h="1066800">
                  <a:moveTo>
                    <a:pt x="5859236" y="0"/>
                  </a:moveTo>
                  <a:lnTo>
                    <a:pt x="5402036" y="0"/>
                  </a:lnTo>
                  <a:lnTo>
                    <a:pt x="5242016" y="0"/>
                  </a:lnTo>
                  <a:lnTo>
                    <a:pt x="0" y="0"/>
                  </a:lnTo>
                  <a:lnTo>
                    <a:pt x="0" y="1066800"/>
                  </a:lnTo>
                  <a:lnTo>
                    <a:pt x="5402036" y="1066800"/>
                  </a:lnTo>
                  <a:lnTo>
                    <a:pt x="5402036" y="1066799"/>
                  </a:lnTo>
                  <a:lnTo>
                    <a:pt x="5859236" y="1066799"/>
                  </a:lnTo>
                  <a:lnTo>
                    <a:pt x="5562056" y="533400"/>
                  </a:lnTo>
                  <a:close/>
                </a:path>
              </a:pathLst>
            </a:custGeom>
            <a:gradFill flip="none" rotWithShape="1">
              <a:gsLst>
                <a:gs pos="57000">
                  <a:srgbClr val="D42994"/>
                </a:gs>
                <a:gs pos="100000">
                  <a:schemeClr val="accent1"/>
                </a:gs>
                <a:gs pos="17000">
                  <a:srgbClr val="5600C2"/>
                </a:gs>
              </a:gsLst>
              <a:lin ang="10800000" scaled="1"/>
              <a:tileRect/>
            </a:gra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a:lnSpc>
                  <a:spcPct val="80000"/>
                </a:lnSpc>
              </a:pPr>
              <a:endParaRPr lang="pt-BR" sz="1600" dirty="0" err="1">
                <a:solidFill>
                  <a:schemeClr val="bg1"/>
                </a:solidFill>
                <a:cs typeface="Amazon Ember Display" panose="020F0603020204020204" pitchFamily="34" charset="0"/>
              </a:endParaRPr>
            </a:p>
          </p:txBody>
        </p:sp>
        <p:sp>
          <p:nvSpPr>
            <p:cNvPr id="24" name="Text Placeholder 2">
              <a:extLst>
                <a:ext uri="{FF2B5EF4-FFF2-40B4-BE49-F238E27FC236}">
                  <a16:creationId xmlns:a16="http://schemas.microsoft.com/office/drawing/2014/main" id="{5776F33C-1C0D-45EA-8E09-51E02265C051}"/>
                </a:ext>
              </a:extLst>
            </p:cNvPr>
            <p:cNvSpPr txBox="1">
              <a:spLocks/>
            </p:cNvSpPr>
            <p:nvPr/>
          </p:nvSpPr>
          <p:spPr>
            <a:xfrm>
              <a:off x="6705600" y="4854013"/>
              <a:ext cx="5257800" cy="42473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800" dirty="0"/>
                <a:t>Each session has a unique code</a:t>
              </a:r>
            </a:p>
          </p:txBody>
        </p:sp>
      </p:grpSp>
      <p:sp>
        <p:nvSpPr>
          <p:cNvPr id="4" name="Slide Number Placeholder 3">
            <a:extLst>
              <a:ext uri="{FF2B5EF4-FFF2-40B4-BE49-F238E27FC236}">
                <a16:creationId xmlns:a16="http://schemas.microsoft.com/office/drawing/2014/main" id="{C849CDFA-301F-5E79-3C2C-0E5055C853B0}"/>
              </a:ext>
            </a:extLst>
          </p:cNvPr>
          <p:cNvSpPr>
            <a:spLocks noGrp="1"/>
          </p:cNvSpPr>
          <p:nvPr>
            <p:ph type="sldNum" sz="quarter" idx="12"/>
          </p:nvPr>
        </p:nvSpPr>
        <p:spPr/>
        <p:txBody>
          <a:bodyPr/>
          <a:lstStyle/>
          <a:p>
            <a:fld id="{DC503246-BBCE-4F0A-BCDC-08FC4C52637D}" type="slidenum">
              <a:rPr lang="en-US" smtClean="0"/>
              <a:pPr/>
              <a:t>12</a:t>
            </a:fld>
            <a:endParaRPr lang="en-US" dirty="0"/>
          </a:p>
        </p:txBody>
      </p:sp>
    </p:spTree>
    <p:extLst>
      <p:ext uri="{BB962C8B-B14F-4D97-AF65-F5344CB8AC3E}">
        <p14:creationId xmlns:p14="http://schemas.microsoft.com/office/powerpoint/2010/main" val="528301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70DC-62D8-1CD0-4212-437BC70BFCC8}"/>
              </a:ext>
            </a:extLst>
          </p:cNvPr>
          <p:cNvSpPr>
            <a:spLocks noGrp="1"/>
          </p:cNvSpPr>
          <p:nvPr>
            <p:ph type="title"/>
          </p:nvPr>
        </p:nvSpPr>
        <p:spPr>
          <a:xfrm>
            <a:off x="304800" y="304800"/>
            <a:ext cx="5105400" cy="638175"/>
          </a:xfrm>
        </p:spPr>
        <p:txBody>
          <a:bodyPr/>
          <a:lstStyle/>
          <a:p>
            <a:r>
              <a:rPr lang="en-US" dirty="0"/>
              <a:t>Step 3: Review terms and join event</a:t>
            </a:r>
          </a:p>
        </p:txBody>
      </p:sp>
      <p:grpSp>
        <p:nvGrpSpPr>
          <p:cNvPr id="15" name="Group 14">
            <a:extLst>
              <a:ext uri="{FF2B5EF4-FFF2-40B4-BE49-F238E27FC236}">
                <a16:creationId xmlns:a16="http://schemas.microsoft.com/office/drawing/2014/main" id="{FFB6D4C4-86BD-491B-A0E7-810D072A4BB7}"/>
              </a:ext>
            </a:extLst>
          </p:cNvPr>
          <p:cNvGrpSpPr/>
          <p:nvPr/>
        </p:nvGrpSpPr>
        <p:grpSpPr>
          <a:xfrm>
            <a:off x="6537484" y="379511"/>
            <a:ext cx="4321016" cy="6098978"/>
            <a:chOff x="7566184" y="304800"/>
            <a:chExt cx="4321016" cy="6098978"/>
          </a:xfrm>
        </p:grpSpPr>
        <p:pic>
          <p:nvPicPr>
            <p:cNvPr id="3" name="Picture 2">
              <a:extLst>
                <a:ext uri="{FF2B5EF4-FFF2-40B4-BE49-F238E27FC236}">
                  <a16:creationId xmlns:a16="http://schemas.microsoft.com/office/drawing/2014/main" id="{A8CCB7C6-0C25-4C79-B848-1C3A7BB7478E}"/>
                </a:ext>
              </a:extLst>
            </p:cNvPr>
            <p:cNvPicPr>
              <a:picLocks noChangeAspect="1"/>
            </p:cNvPicPr>
            <p:nvPr/>
          </p:nvPicPr>
          <p:blipFill>
            <a:blip r:embed="rId2"/>
            <a:stretch>
              <a:fillRect/>
            </a:stretch>
          </p:blipFill>
          <p:spPr>
            <a:xfrm>
              <a:off x="7569200" y="511241"/>
              <a:ext cx="4318000" cy="5858947"/>
            </a:xfrm>
            <a:prstGeom prst="rect">
              <a:avLst/>
            </a:prstGeom>
          </p:spPr>
        </p:pic>
        <p:sp>
          <p:nvSpPr>
            <p:cNvPr id="8" name="Freeform: Shape 7">
              <a:extLst>
                <a:ext uri="{FF2B5EF4-FFF2-40B4-BE49-F238E27FC236}">
                  <a16:creationId xmlns:a16="http://schemas.microsoft.com/office/drawing/2014/main" id="{BAABF100-8036-401C-890E-B3BE19125073}"/>
                </a:ext>
              </a:extLst>
            </p:cNvPr>
            <p:cNvSpPr/>
            <p:nvPr/>
          </p:nvSpPr>
          <p:spPr>
            <a:xfrm>
              <a:off x="7569200" y="304800"/>
              <a:ext cx="4318000" cy="6098978"/>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9" name="Freeform: Shape 8">
              <a:extLst>
                <a:ext uri="{FF2B5EF4-FFF2-40B4-BE49-F238E27FC236}">
                  <a16:creationId xmlns:a16="http://schemas.microsoft.com/office/drawing/2014/main" id="{1C856FEF-6978-42B9-B8EF-0588C1FEDF6D}"/>
                </a:ext>
              </a:extLst>
            </p:cNvPr>
            <p:cNvSpPr/>
            <p:nvPr/>
          </p:nvSpPr>
          <p:spPr>
            <a:xfrm>
              <a:off x="7566184" y="507214"/>
              <a:ext cx="4318000" cy="90423"/>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10" name="Freeform: Shape 9">
              <a:extLst>
                <a:ext uri="{FF2B5EF4-FFF2-40B4-BE49-F238E27FC236}">
                  <a16:creationId xmlns:a16="http://schemas.microsoft.com/office/drawing/2014/main" id="{58A116F7-0C1D-4149-8D30-820DD9E6AEAC}"/>
                </a:ext>
              </a:extLst>
            </p:cNvPr>
            <p:cNvSpPr/>
            <p:nvPr/>
          </p:nvSpPr>
          <p:spPr>
            <a:xfrm>
              <a:off x="7633220" y="363799"/>
              <a:ext cx="90492" cy="90423"/>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1" name="Freeform: Shape 10">
              <a:extLst>
                <a:ext uri="{FF2B5EF4-FFF2-40B4-BE49-F238E27FC236}">
                  <a16:creationId xmlns:a16="http://schemas.microsoft.com/office/drawing/2014/main" id="{C07B42BD-E90F-4D05-AB2F-2B12FF163632}"/>
                </a:ext>
              </a:extLst>
            </p:cNvPr>
            <p:cNvSpPr/>
            <p:nvPr/>
          </p:nvSpPr>
          <p:spPr>
            <a:xfrm>
              <a:off x="7785892" y="363799"/>
              <a:ext cx="90492" cy="90423"/>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2" name="Freeform: Shape 11">
              <a:extLst>
                <a:ext uri="{FF2B5EF4-FFF2-40B4-BE49-F238E27FC236}">
                  <a16:creationId xmlns:a16="http://schemas.microsoft.com/office/drawing/2014/main" id="{A60A9734-B8CB-471F-9C60-BAEF40C8E43A}"/>
                </a:ext>
              </a:extLst>
            </p:cNvPr>
            <p:cNvSpPr/>
            <p:nvPr/>
          </p:nvSpPr>
          <p:spPr>
            <a:xfrm>
              <a:off x="7938554" y="363799"/>
              <a:ext cx="90492" cy="90423"/>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8B3D093A-C9AB-47DE-B31A-DB69362444DA}"/>
                </a:ext>
              </a:extLst>
            </p:cNvPr>
            <p:cNvSpPr/>
            <p:nvPr/>
          </p:nvSpPr>
          <p:spPr>
            <a:xfrm>
              <a:off x="11733984" y="363799"/>
              <a:ext cx="90493" cy="90423"/>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14" name="Freeform: Shape 13">
              <a:extLst>
                <a:ext uri="{FF2B5EF4-FFF2-40B4-BE49-F238E27FC236}">
                  <a16:creationId xmlns:a16="http://schemas.microsoft.com/office/drawing/2014/main" id="{30C70DD1-C85B-4B68-9FC8-7196A36DE033}"/>
                </a:ext>
              </a:extLst>
            </p:cNvPr>
            <p:cNvSpPr/>
            <p:nvPr/>
          </p:nvSpPr>
          <p:spPr>
            <a:xfrm>
              <a:off x="8091217" y="363799"/>
              <a:ext cx="3580044" cy="90423"/>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grpSp>
      <p:sp>
        <p:nvSpPr>
          <p:cNvPr id="5" name="Slide Number Placeholder 4">
            <a:extLst>
              <a:ext uri="{FF2B5EF4-FFF2-40B4-BE49-F238E27FC236}">
                <a16:creationId xmlns:a16="http://schemas.microsoft.com/office/drawing/2014/main" id="{D758937A-2961-6B0C-55FE-7506007D2FB8}"/>
              </a:ext>
            </a:extLst>
          </p:cNvPr>
          <p:cNvSpPr>
            <a:spLocks noGrp="1"/>
          </p:cNvSpPr>
          <p:nvPr>
            <p:ph type="sldNum" sz="quarter" idx="12"/>
          </p:nvPr>
        </p:nvSpPr>
        <p:spPr/>
        <p:txBody>
          <a:bodyPr/>
          <a:lstStyle/>
          <a:p>
            <a:fld id="{DC503246-BBCE-4F0A-BCDC-08FC4C52637D}" type="slidenum">
              <a:rPr lang="en-US" smtClean="0"/>
              <a:pPr/>
              <a:t>13</a:t>
            </a:fld>
            <a:endParaRPr lang="en-US" dirty="0"/>
          </a:p>
        </p:txBody>
      </p:sp>
    </p:spTree>
    <p:extLst>
      <p:ext uri="{BB962C8B-B14F-4D97-AF65-F5344CB8AC3E}">
        <p14:creationId xmlns:p14="http://schemas.microsoft.com/office/powerpoint/2010/main" val="32655468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22080-D11A-DA77-8C11-BCC10CBDD1AB}"/>
              </a:ext>
            </a:extLst>
          </p:cNvPr>
          <p:cNvSpPr>
            <a:spLocks noGrp="1"/>
          </p:cNvSpPr>
          <p:nvPr>
            <p:ph type="title"/>
          </p:nvPr>
        </p:nvSpPr>
        <p:spPr/>
        <p:txBody>
          <a:bodyPr/>
          <a:lstStyle/>
          <a:p>
            <a:r>
              <a:rPr lang="en-US" dirty="0"/>
              <a:t>Step 4: Get started with the workshop</a:t>
            </a:r>
          </a:p>
        </p:txBody>
      </p:sp>
      <p:pic>
        <p:nvPicPr>
          <p:cNvPr id="3" name="Picture 2">
            <a:extLst>
              <a:ext uri="{FF2B5EF4-FFF2-40B4-BE49-F238E27FC236}">
                <a16:creationId xmlns:a16="http://schemas.microsoft.com/office/drawing/2014/main" id="{5672E2CF-964D-4DD6-96CF-F007621A524F}"/>
              </a:ext>
            </a:extLst>
          </p:cNvPr>
          <p:cNvPicPr>
            <a:picLocks noChangeAspect="1"/>
          </p:cNvPicPr>
          <p:nvPr/>
        </p:nvPicPr>
        <p:blipFill>
          <a:blip r:embed="rId2"/>
          <a:stretch>
            <a:fillRect/>
          </a:stretch>
        </p:blipFill>
        <p:spPr>
          <a:xfrm>
            <a:off x="6563258" y="1730411"/>
            <a:ext cx="5319478" cy="3759857"/>
          </a:xfrm>
          <a:prstGeom prst="rect">
            <a:avLst/>
          </a:prstGeom>
        </p:spPr>
      </p:pic>
      <p:grpSp>
        <p:nvGrpSpPr>
          <p:cNvPr id="5" name="Group 4">
            <a:extLst>
              <a:ext uri="{FF2B5EF4-FFF2-40B4-BE49-F238E27FC236}">
                <a16:creationId xmlns:a16="http://schemas.microsoft.com/office/drawing/2014/main" id="{9DDE5697-C9BE-4E56-A97B-8F73B07FF159}"/>
              </a:ext>
            </a:extLst>
          </p:cNvPr>
          <p:cNvGrpSpPr/>
          <p:nvPr/>
        </p:nvGrpSpPr>
        <p:grpSpPr>
          <a:xfrm>
            <a:off x="304799" y="1536700"/>
            <a:ext cx="5321086" cy="3953568"/>
            <a:chOff x="304799" y="1536700"/>
            <a:chExt cx="5321086" cy="3953568"/>
          </a:xfrm>
        </p:grpSpPr>
        <p:pic>
          <p:nvPicPr>
            <p:cNvPr id="4" name="Picture 3">
              <a:extLst>
                <a:ext uri="{FF2B5EF4-FFF2-40B4-BE49-F238E27FC236}">
                  <a16:creationId xmlns:a16="http://schemas.microsoft.com/office/drawing/2014/main" id="{CDE84F42-86AA-4DF5-BF5A-5DB7BEA9E2D6}"/>
                </a:ext>
              </a:extLst>
            </p:cNvPr>
            <p:cNvPicPr>
              <a:picLocks noChangeAspect="1"/>
            </p:cNvPicPr>
            <p:nvPr/>
          </p:nvPicPr>
          <p:blipFill>
            <a:blip r:embed="rId3"/>
            <a:stretch>
              <a:fillRect/>
            </a:stretch>
          </p:blipFill>
          <p:spPr>
            <a:xfrm>
              <a:off x="304799" y="1734445"/>
              <a:ext cx="5321086" cy="3755823"/>
            </a:xfrm>
            <a:prstGeom prst="rect">
              <a:avLst/>
            </a:prstGeom>
          </p:spPr>
        </p:pic>
        <p:grpSp>
          <p:nvGrpSpPr>
            <p:cNvPr id="15" name="Group 14">
              <a:extLst>
                <a:ext uri="{FF2B5EF4-FFF2-40B4-BE49-F238E27FC236}">
                  <a16:creationId xmlns:a16="http://schemas.microsoft.com/office/drawing/2014/main" id="{C20CE645-E2CD-4D0A-B9D6-03259CF58B98}"/>
                </a:ext>
              </a:extLst>
            </p:cNvPr>
            <p:cNvGrpSpPr/>
            <p:nvPr/>
          </p:nvGrpSpPr>
          <p:grpSpPr>
            <a:xfrm>
              <a:off x="304800" y="1536700"/>
              <a:ext cx="5321085" cy="3953568"/>
              <a:chOff x="381001" y="1689100"/>
              <a:chExt cx="5321085" cy="3953568"/>
            </a:xfrm>
          </p:grpSpPr>
          <p:sp>
            <p:nvSpPr>
              <p:cNvPr id="8" name="Freeform: Shape 7">
                <a:extLst>
                  <a:ext uri="{FF2B5EF4-FFF2-40B4-BE49-F238E27FC236}">
                    <a16:creationId xmlns:a16="http://schemas.microsoft.com/office/drawing/2014/main" id="{5E3D2E68-7B8A-4F98-B467-530FA3F24108}"/>
                  </a:ext>
                </a:extLst>
              </p:cNvPr>
              <p:cNvSpPr/>
              <p:nvPr/>
            </p:nvSpPr>
            <p:spPr>
              <a:xfrm>
                <a:off x="383858" y="1689100"/>
                <a:ext cx="5318228" cy="3953568"/>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9" name="Freeform: Shape 8">
                <a:extLst>
                  <a:ext uri="{FF2B5EF4-FFF2-40B4-BE49-F238E27FC236}">
                    <a16:creationId xmlns:a16="http://schemas.microsoft.com/office/drawing/2014/main" id="{BD3AAB9E-5DB3-427C-82A5-69F32B63A12C}"/>
                  </a:ext>
                </a:extLst>
              </p:cNvPr>
              <p:cNvSpPr/>
              <p:nvPr/>
            </p:nvSpPr>
            <p:spPr>
              <a:xfrm>
                <a:off x="381001" y="1880803"/>
                <a:ext cx="5318228" cy="85638"/>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10" name="Freeform: Shape 9">
                <a:extLst>
                  <a:ext uri="{FF2B5EF4-FFF2-40B4-BE49-F238E27FC236}">
                    <a16:creationId xmlns:a16="http://schemas.microsoft.com/office/drawing/2014/main" id="{433005F5-3E8B-43D8-B147-BF4E3E187F24}"/>
                  </a:ext>
                </a:extLst>
              </p:cNvPr>
              <p:cNvSpPr/>
              <p:nvPr/>
            </p:nvSpPr>
            <p:spPr>
              <a:xfrm>
                <a:off x="441994"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1" name="Freeform: Shape 10">
                <a:extLst>
                  <a:ext uri="{FF2B5EF4-FFF2-40B4-BE49-F238E27FC236}">
                    <a16:creationId xmlns:a16="http://schemas.microsoft.com/office/drawing/2014/main" id="{13CAFA09-C1AA-43C9-AF59-818EF2BF91ED}"/>
                  </a:ext>
                </a:extLst>
              </p:cNvPr>
              <p:cNvSpPr/>
              <p:nvPr/>
            </p:nvSpPr>
            <p:spPr>
              <a:xfrm>
                <a:off x="586587"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2" name="Freeform: Shape 11">
                <a:extLst>
                  <a:ext uri="{FF2B5EF4-FFF2-40B4-BE49-F238E27FC236}">
                    <a16:creationId xmlns:a16="http://schemas.microsoft.com/office/drawing/2014/main" id="{206AB03D-408C-4C8B-9615-50C20F8F5FA4}"/>
                  </a:ext>
                </a:extLst>
              </p:cNvPr>
              <p:cNvSpPr/>
              <p:nvPr/>
            </p:nvSpPr>
            <p:spPr>
              <a:xfrm>
                <a:off x="731170"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97B3DE20-930A-4A27-BE48-903980876C50}"/>
                  </a:ext>
                </a:extLst>
              </p:cNvPr>
              <p:cNvSpPr/>
              <p:nvPr/>
            </p:nvSpPr>
            <p:spPr>
              <a:xfrm>
                <a:off x="5556978" y="1744977"/>
                <a:ext cx="85704" cy="85638"/>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14" name="Freeform: Shape 13">
                <a:extLst>
                  <a:ext uri="{FF2B5EF4-FFF2-40B4-BE49-F238E27FC236}">
                    <a16:creationId xmlns:a16="http://schemas.microsoft.com/office/drawing/2014/main" id="{BB74B9D5-13DC-40B7-96F7-C35B8236457E}"/>
                  </a:ext>
                </a:extLst>
              </p:cNvPr>
              <p:cNvSpPr/>
              <p:nvPr/>
            </p:nvSpPr>
            <p:spPr>
              <a:xfrm>
                <a:off x="875754" y="1744977"/>
                <a:ext cx="4621820" cy="85638"/>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grpSp>
      </p:grpSp>
      <p:grpSp>
        <p:nvGrpSpPr>
          <p:cNvPr id="16" name="Group 15">
            <a:extLst>
              <a:ext uri="{FF2B5EF4-FFF2-40B4-BE49-F238E27FC236}">
                <a16:creationId xmlns:a16="http://schemas.microsoft.com/office/drawing/2014/main" id="{C7D77E61-AF5F-4166-8F3E-F00D4714D170}"/>
              </a:ext>
            </a:extLst>
          </p:cNvPr>
          <p:cNvGrpSpPr/>
          <p:nvPr/>
        </p:nvGrpSpPr>
        <p:grpSpPr>
          <a:xfrm>
            <a:off x="6566115" y="1536700"/>
            <a:ext cx="5321085" cy="3953568"/>
            <a:chOff x="381001" y="1689100"/>
            <a:chExt cx="5321085" cy="3953568"/>
          </a:xfrm>
        </p:grpSpPr>
        <p:sp>
          <p:nvSpPr>
            <p:cNvPr id="17" name="Freeform: Shape 16">
              <a:extLst>
                <a:ext uri="{FF2B5EF4-FFF2-40B4-BE49-F238E27FC236}">
                  <a16:creationId xmlns:a16="http://schemas.microsoft.com/office/drawing/2014/main" id="{FC6A8DBA-3F7B-4370-9817-75F54A44391A}"/>
                </a:ext>
              </a:extLst>
            </p:cNvPr>
            <p:cNvSpPr/>
            <p:nvPr/>
          </p:nvSpPr>
          <p:spPr>
            <a:xfrm>
              <a:off x="383858" y="1689100"/>
              <a:ext cx="5318228" cy="3953568"/>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18" name="Freeform: Shape 17">
              <a:extLst>
                <a:ext uri="{FF2B5EF4-FFF2-40B4-BE49-F238E27FC236}">
                  <a16:creationId xmlns:a16="http://schemas.microsoft.com/office/drawing/2014/main" id="{A2195711-9FE2-4EF1-A998-CD67B5ADEE27}"/>
                </a:ext>
              </a:extLst>
            </p:cNvPr>
            <p:cNvSpPr/>
            <p:nvPr/>
          </p:nvSpPr>
          <p:spPr>
            <a:xfrm>
              <a:off x="381001" y="1880803"/>
              <a:ext cx="5318228" cy="85638"/>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19" name="Freeform: Shape 18">
              <a:extLst>
                <a:ext uri="{FF2B5EF4-FFF2-40B4-BE49-F238E27FC236}">
                  <a16:creationId xmlns:a16="http://schemas.microsoft.com/office/drawing/2014/main" id="{F88F24A9-1D01-4602-8135-ECBF27A8A12F}"/>
                </a:ext>
              </a:extLst>
            </p:cNvPr>
            <p:cNvSpPr/>
            <p:nvPr/>
          </p:nvSpPr>
          <p:spPr>
            <a:xfrm>
              <a:off x="441994"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20" name="Freeform: Shape 19">
              <a:extLst>
                <a:ext uri="{FF2B5EF4-FFF2-40B4-BE49-F238E27FC236}">
                  <a16:creationId xmlns:a16="http://schemas.microsoft.com/office/drawing/2014/main" id="{2C0DC8BA-EDC0-45E3-B8D2-2FD680654C9E}"/>
                </a:ext>
              </a:extLst>
            </p:cNvPr>
            <p:cNvSpPr/>
            <p:nvPr/>
          </p:nvSpPr>
          <p:spPr>
            <a:xfrm>
              <a:off x="586587"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21" name="Freeform: Shape 20">
              <a:extLst>
                <a:ext uri="{FF2B5EF4-FFF2-40B4-BE49-F238E27FC236}">
                  <a16:creationId xmlns:a16="http://schemas.microsoft.com/office/drawing/2014/main" id="{37D05A96-3DBB-4B55-9997-3B3E2679B2A0}"/>
                </a:ext>
              </a:extLst>
            </p:cNvPr>
            <p:cNvSpPr/>
            <p:nvPr/>
          </p:nvSpPr>
          <p:spPr>
            <a:xfrm>
              <a:off x="731170"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22" name="Freeform: Shape 21">
              <a:extLst>
                <a:ext uri="{FF2B5EF4-FFF2-40B4-BE49-F238E27FC236}">
                  <a16:creationId xmlns:a16="http://schemas.microsoft.com/office/drawing/2014/main" id="{E54AC5AD-8A6F-4906-A895-681E3FDA801B}"/>
                </a:ext>
              </a:extLst>
            </p:cNvPr>
            <p:cNvSpPr/>
            <p:nvPr/>
          </p:nvSpPr>
          <p:spPr>
            <a:xfrm>
              <a:off x="5556978" y="1744977"/>
              <a:ext cx="85704" cy="85638"/>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23" name="Freeform: Shape 22">
              <a:extLst>
                <a:ext uri="{FF2B5EF4-FFF2-40B4-BE49-F238E27FC236}">
                  <a16:creationId xmlns:a16="http://schemas.microsoft.com/office/drawing/2014/main" id="{44A08433-D935-43B4-8C17-C648E3800C50}"/>
                </a:ext>
              </a:extLst>
            </p:cNvPr>
            <p:cNvSpPr/>
            <p:nvPr/>
          </p:nvSpPr>
          <p:spPr>
            <a:xfrm>
              <a:off x="875754" y="1744977"/>
              <a:ext cx="4621820" cy="85638"/>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grpSp>
      <p:sp>
        <p:nvSpPr>
          <p:cNvPr id="24" name="Right Arrow 8">
            <a:extLst>
              <a:ext uri="{FF2B5EF4-FFF2-40B4-BE49-F238E27FC236}">
                <a16:creationId xmlns:a16="http://schemas.microsoft.com/office/drawing/2014/main" id="{693F9441-C17F-43D4-8C89-B86B2C2BB1C0}"/>
              </a:ext>
            </a:extLst>
          </p:cNvPr>
          <p:cNvSpPr/>
          <p:nvPr/>
        </p:nvSpPr>
        <p:spPr>
          <a:xfrm>
            <a:off x="5736926" y="3242973"/>
            <a:ext cx="727950" cy="376528"/>
          </a:xfrm>
          <a:prstGeom prst="rightArrow">
            <a:avLst/>
          </a:prstGeom>
          <a:gradFill>
            <a:gsLst>
              <a:gs pos="0">
                <a:schemeClr val="accent4"/>
              </a:gs>
              <a:gs pos="80000">
                <a:schemeClr val="accent2"/>
              </a:gs>
              <a:gs pos="10000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7" name="Slide Number Placeholder 6">
            <a:extLst>
              <a:ext uri="{FF2B5EF4-FFF2-40B4-BE49-F238E27FC236}">
                <a16:creationId xmlns:a16="http://schemas.microsoft.com/office/drawing/2014/main" id="{16B38E60-BFE9-CE68-3884-EA8EB484649F}"/>
              </a:ext>
            </a:extLst>
          </p:cNvPr>
          <p:cNvSpPr>
            <a:spLocks noGrp="1"/>
          </p:cNvSpPr>
          <p:nvPr>
            <p:ph type="sldNum" sz="quarter" idx="12"/>
          </p:nvPr>
        </p:nvSpPr>
        <p:spPr/>
        <p:txBody>
          <a:bodyPr/>
          <a:lstStyle/>
          <a:p>
            <a:fld id="{DC503246-BBCE-4F0A-BCDC-08FC4C52637D}" type="slidenum">
              <a:rPr lang="en-US" smtClean="0"/>
              <a:pPr/>
              <a:t>14</a:t>
            </a:fld>
            <a:endParaRPr lang="en-US" dirty="0"/>
          </a:p>
        </p:txBody>
      </p:sp>
    </p:spTree>
    <p:extLst>
      <p:ext uri="{BB962C8B-B14F-4D97-AF65-F5344CB8AC3E}">
        <p14:creationId xmlns:p14="http://schemas.microsoft.com/office/powerpoint/2010/main" val="32881215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FED8C-1350-D9D5-1638-A96AB69EEEDC}"/>
              </a:ext>
            </a:extLst>
          </p:cNvPr>
          <p:cNvSpPr>
            <a:spLocks noGrp="1"/>
          </p:cNvSpPr>
          <p:nvPr>
            <p:ph type="title"/>
          </p:nvPr>
        </p:nvSpPr>
        <p:spPr/>
        <p:txBody>
          <a:bodyPr/>
          <a:lstStyle/>
          <a:p>
            <a:r>
              <a:rPr lang="en-US" dirty="0"/>
              <a:t>Step 5: Access AWS account</a:t>
            </a:r>
          </a:p>
        </p:txBody>
      </p:sp>
      <p:grpSp>
        <p:nvGrpSpPr>
          <p:cNvPr id="22" name="Group 21">
            <a:extLst>
              <a:ext uri="{FF2B5EF4-FFF2-40B4-BE49-F238E27FC236}">
                <a16:creationId xmlns:a16="http://schemas.microsoft.com/office/drawing/2014/main" id="{0C10E613-88F8-48B4-A231-E7CEDD3A39BE}"/>
              </a:ext>
            </a:extLst>
          </p:cNvPr>
          <p:cNvGrpSpPr/>
          <p:nvPr/>
        </p:nvGrpSpPr>
        <p:grpSpPr>
          <a:xfrm>
            <a:off x="304800" y="1536700"/>
            <a:ext cx="5321808" cy="3593254"/>
            <a:chOff x="304800" y="1536700"/>
            <a:chExt cx="5321808" cy="3593254"/>
          </a:xfrm>
        </p:grpSpPr>
        <p:pic>
          <p:nvPicPr>
            <p:cNvPr id="3" name="Picture 2">
              <a:extLst>
                <a:ext uri="{FF2B5EF4-FFF2-40B4-BE49-F238E27FC236}">
                  <a16:creationId xmlns:a16="http://schemas.microsoft.com/office/drawing/2014/main" id="{96C1AFB5-9FC3-41CC-ACF9-E9E730EA82F6}"/>
                </a:ext>
              </a:extLst>
            </p:cNvPr>
            <p:cNvPicPr>
              <a:picLocks noChangeAspect="1"/>
            </p:cNvPicPr>
            <p:nvPr/>
          </p:nvPicPr>
          <p:blipFill>
            <a:blip r:embed="rId2"/>
            <a:stretch>
              <a:fillRect/>
            </a:stretch>
          </p:blipFill>
          <p:spPr>
            <a:xfrm>
              <a:off x="304800" y="1734445"/>
              <a:ext cx="5321808" cy="3395509"/>
            </a:xfrm>
            <a:prstGeom prst="rect">
              <a:avLst/>
            </a:prstGeom>
          </p:spPr>
        </p:pic>
        <p:grpSp>
          <p:nvGrpSpPr>
            <p:cNvPr id="5" name="Group 4">
              <a:extLst>
                <a:ext uri="{FF2B5EF4-FFF2-40B4-BE49-F238E27FC236}">
                  <a16:creationId xmlns:a16="http://schemas.microsoft.com/office/drawing/2014/main" id="{82324E82-1927-485A-AE8B-87BFD94705EC}"/>
                </a:ext>
              </a:extLst>
            </p:cNvPr>
            <p:cNvGrpSpPr/>
            <p:nvPr/>
          </p:nvGrpSpPr>
          <p:grpSpPr>
            <a:xfrm>
              <a:off x="304801" y="1536700"/>
              <a:ext cx="5321085" cy="3593254"/>
              <a:chOff x="381001" y="1689100"/>
              <a:chExt cx="5321085" cy="3593254"/>
            </a:xfrm>
          </p:grpSpPr>
          <p:sp>
            <p:nvSpPr>
              <p:cNvPr id="6" name="Freeform: Shape 5">
                <a:extLst>
                  <a:ext uri="{FF2B5EF4-FFF2-40B4-BE49-F238E27FC236}">
                    <a16:creationId xmlns:a16="http://schemas.microsoft.com/office/drawing/2014/main" id="{752A003D-4EA7-4D5C-B640-62D28F729872}"/>
                  </a:ext>
                </a:extLst>
              </p:cNvPr>
              <p:cNvSpPr/>
              <p:nvPr/>
            </p:nvSpPr>
            <p:spPr>
              <a:xfrm>
                <a:off x="383858" y="1689100"/>
                <a:ext cx="5318228" cy="3593254"/>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7" name="Freeform: Shape 6">
                <a:extLst>
                  <a:ext uri="{FF2B5EF4-FFF2-40B4-BE49-F238E27FC236}">
                    <a16:creationId xmlns:a16="http://schemas.microsoft.com/office/drawing/2014/main" id="{0D90629C-DB58-40F5-A328-60CD614E604F}"/>
                  </a:ext>
                </a:extLst>
              </p:cNvPr>
              <p:cNvSpPr/>
              <p:nvPr/>
            </p:nvSpPr>
            <p:spPr>
              <a:xfrm>
                <a:off x="381001" y="1880803"/>
                <a:ext cx="5318228" cy="85638"/>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8" name="Freeform: Shape 7">
                <a:extLst>
                  <a:ext uri="{FF2B5EF4-FFF2-40B4-BE49-F238E27FC236}">
                    <a16:creationId xmlns:a16="http://schemas.microsoft.com/office/drawing/2014/main" id="{BDBABA64-3C5F-463A-8CC8-FDF3790DB56E}"/>
                  </a:ext>
                </a:extLst>
              </p:cNvPr>
              <p:cNvSpPr/>
              <p:nvPr/>
            </p:nvSpPr>
            <p:spPr>
              <a:xfrm>
                <a:off x="441994"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9" name="Freeform: Shape 8">
                <a:extLst>
                  <a:ext uri="{FF2B5EF4-FFF2-40B4-BE49-F238E27FC236}">
                    <a16:creationId xmlns:a16="http://schemas.microsoft.com/office/drawing/2014/main" id="{6A70D76A-9D43-473E-AD45-FBC9FC6EC657}"/>
                  </a:ext>
                </a:extLst>
              </p:cNvPr>
              <p:cNvSpPr/>
              <p:nvPr/>
            </p:nvSpPr>
            <p:spPr>
              <a:xfrm>
                <a:off x="586587"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0" name="Freeform: Shape 9">
                <a:extLst>
                  <a:ext uri="{FF2B5EF4-FFF2-40B4-BE49-F238E27FC236}">
                    <a16:creationId xmlns:a16="http://schemas.microsoft.com/office/drawing/2014/main" id="{FAFAEBA7-3B46-4650-9C53-B7BC64949B6B}"/>
                  </a:ext>
                </a:extLst>
              </p:cNvPr>
              <p:cNvSpPr/>
              <p:nvPr/>
            </p:nvSpPr>
            <p:spPr>
              <a:xfrm>
                <a:off x="731170"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1" name="Freeform: Shape 10">
                <a:extLst>
                  <a:ext uri="{FF2B5EF4-FFF2-40B4-BE49-F238E27FC236}">
                    <a16:creationId xmlns:a16="http://schemas.microsoft.com/office/drawing/2014/main" id="{B227AB11-C4A6-4D47-9F19-924163E8B37A}"/>
                  </a:ext>
                </a:extLst>
              </p:cNvPr>
              <p:cNvSpPr/>
              <p:nvPr/>
            </p:nvSpPr>
            <p:spPr>
              <a:xfrm>
                <a:off x="5556978" y="1744977"/>
                <a:ext cx="85704" cy="85638"/>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12" name="Freeform: Shape 11">
                <a:extLst>
                  <a:ext uri="{FF2B5EF4-FFF2-40B4-BE49-F238E27FC236}">
                    <a16:creationId xmlns:a16="http://schemas.microsoft.com/office/drawing/2014/main" id="{3B45ACAA-A060-41F1-9338-72DBBECA1A11}"/>
                  </a:ext>
                </a:extLst>
              </p:cNvPr>
              <p:cNvSpPr/>
              <p:nvPr/>
            </p:nvSpPr>
            <p:spPr>
              <a:xfrm>
                <a:off x="875754" y="1744977"/>
                <a:ext cx="4621820" cy="85638"/>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grpSp>
      </p:grpSp>
      <p:grpSp>
        <p:nvGrpSpPr>
          <p:cNvPr id="23" name="Group 22">
            <a:extLst>
              <a:ext uri="{FF2B5EF4-FFF2-40B4-BE49-F238E27FC236}">
                <a16:creationId xmlns:a16="http://schemas.microsoft.com/office/drawing/2014/main" id="{6DCF5C81-86B2-4C57-99B1-6EB561AD849F}"/>
              </a:ext>
            </a:extLst>
          </p:cNvPr>
          <p:cNvGrpSpPr/>
          <p:nvPr/>
        </p:nvGrpSpPr>
        <p:grpSpPr>
          <a:xfrm>
            <a:off x="6563258" y="1536700"/>
            <a:ext cx="5323942" cy="3595363"/>
            <a:chOff x="6563258" y="1536700"/>
            <a:chExt cx="5323942" cy="3595363"/>
          </a:xfrm>
        </p:grpSpPr>
        <p:pic>
          <p:nvPicPr>
            <p:cNvPr id="4" name="Picture 3">
              <a:extLst>
                <a:ext uri="{FF2B5EF4-FFF2-40B4-BE49-F238E27FC236}">
                  <a16:creationId xmlns:a16="http://schemas.microsoft.com/office/drawing/2014/main" id="{881143CF-4B3E-481A-9FDB-485ADBD49F29}"/>
                </a:ext>
              </a:extLst>
            </p:cNvPr>
            <p:cNvPicPr>
              <a:picLocks noChangeAspect="1"/>
            </p:cNvPicPr>
            <p:nvPr/>
          </p:nvPicPr>
          <p:blipFill>
            <a:blip r:embed="rId3"/>
            <a:stretch>
              <a:fillRect/>
            </a:stretch>
          </p:blipFill>
          <p:spPr>
            <a:xfrm>
              <a:off x="6563258" y="1730411"/>
              <a:ext cx="5321808" cy="3401652"/>
            </a:xfrm>
            <a:prstGeom prst="rect">
              <a:avLst/>
            </a:prstGeom>
          </p:spPr>
        </p:pic>
        <p:grpSp>
          <p:nvGrpSpPr>
            <p:cNvPr id="13" name="Group 12">
              <a:extLst>
                <a:ext uri="{FF2B5EF4-FFF2-40B4-BE49-F238E27FC236}">
                  <a16:creationId xmlns:a16="http://schemas.microsoft.com/office/drawing/2014/main" id="{48BCF8EC-4F6F-4298-A01D-09D09B08B45C}"/>
                </a:ext>
              </a:extLst>
            </p:cNvPr>
            <p:cNvGrpSpPr/>
            <p:nvPr/>
          </p:nvGrpSpPr>
          <p:grpSpPr>
            <a:xfrm>
              <a:off x="6566115" y="1536700"/>
              <a:ext cx="5321085" cy="3593254"/>
              <a:chOff x="381001" y="1689100"/>
              <a:chExt cx="5321085" cy="3953568"/>
            </a:xfrm>
          </p:grpSpPr>
          <p:sp>
            <p:nvSpPr>
              <p:cNvPr id="14" name="Freeform: Shape 13">
                <a:extLst>
                  <a:ext uri="{FF2B5EF4-FFF2-40B4-BE49-F238E27FC236}">
                    <a16:creationId xmlns:a16="http://schemas.microsoft.com/office/drawing/2014/main" id="{C4AF1F0C-893E-4667-BF23-49DE45077FB4}"/>
                  </a:ext>
                </a:extLst>
              </p:cNvPr>
              <p:cNvSpPr/>
              <p:nvPr/>
            </p:nvSpPr>
            <p:spPr>
              <a:xfrm>
                <a:off x="383858" y="1689100"/>
                <a:ext cx="5318228" cy="3953568"/>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15" name="Freeform: Shape 14">
                <a:extLst>
                  <a:ext uri="{FF2B5EF4-FFF2-40B4-BE49-F238E27FC236}">
                    <a16:creationId xmlns:a16="http://schemas.microsoft.com/office/drawing/2014/main" id="{D534A177-873E-4AF6-924F-BF00DE466651}"/>
                  </a:ext>
                </a:extLst>
              </p:cNvPr>
              <p:cNvSpPr/>
              <p:nvPr/>
            </p:nvSpPr>
            <p:spPr>
              <a:xfrm>
                <a:off x="381001" y="1880803"/>
                <a:ext cx="5318228" cy="85638"/>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16" name="Freeform: Shape 15">
                <a:extLst>
                  <a:ext uri="{FF2B5EF4-FFF2-40B4-BE49-F238E27FC236}">
                    <a16:creationId xmlns:a16="http://schemas.microsoft.com/office/drawing/2014/main" id="{BA95FBFF-7276-486F-93D6-56438ECCA9F4}"/>
                  </a:ext>
                </a:extLst>
              </p:cNvPr>
              <p:cNvSpPr/>
              <p:nvPr/>
            </p:nvSpPr>
            <p:spPr>
              <a:xfrm>
                <a:off x="441994"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7" name="Freeform: Shape 16">
                <a:extLst>
                  <a:ext uri="{FF2B5EF4-FFF2-40B4-BE49-F238E27FC236}">
                    <a16:creationId xmlns:a16="http://schemas.microsoft.com/office/drawing/2014/main" id="{9C70762C-31EA-46C8-8FF6-D223BF378FDF}"/>
                  </a:ext>
                </a:extLst>
              </p:cNvPr>
              <p:cNvSpPr/>
              <p:nvPr/>
            </p:nvSpPr>
            <p:spPr>
              <a:xfrm>
                <a:off x="586587"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8" name="Freeform: Shape 17">
                <a:extLst>
                  <a:ext uri="{FF2B5EF4-FFF2-40B4-BE49-F238E27FC236}">
                    <a16:creationId xmlns:a16="http://schemas.microsoft.com/office/drawing/2014/main" id="{12892C82-3BA9-4222-B5F3-A5E536B86AC1}"/>
                  </a:ext>
                </a:extLst>
              </p:cNvPr>
              <p:cNvSpPr/>
              <p:nvPr/>
            </p:nvSpPr>
            <p:spPr>
              <a:xfrm>
                <a:off x="731170"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9" name="Freeform: Shape 18">
                <a:extLst>
                  <a:ext uri="{FF2B5EF4-FFF2-40B4-BE49-F238E27FC236}">
                    <a16:creationId xmlns:a16="http://schemas.microsoft.com/office/drawing/2014/main" id="{4C51D185-83EE-4348-A758-B6551456B23D}"/>
                  </a:ext>
                </a:extLst>
              </p:cNvPr>
              <p:cNvSpPr/>
              <p:nvPr/>
            </p:nvSpPr>
            <p:spPr>
              <a:xfrm>
                <a:off x="5556978" y="1744977"/>
                <a:ext cx="85704" cy="85638"/>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20" name="Freeform: Shape 19">
                <a:extLst>
                  <a:ext uri="{FF2B5EF4-FFF2-40B4-BE49-F238E27FC236}">
                    <a16:creationId xmlns:a16="http://schemas.microsoft.com/office/drawing/2014/main" id="{A9EE432A-5A60-4A7F-A694-F53C8CA0206C}"/>
                  </a:ext>
                </a:extLst>
              </p:cNvPr>
              <p:cNvSpPr/>
              <p:nvPr/>
            </p:nvSpPr>
            <p:spPr>
              <a:xfrm>
                <a:off x="875754" y="1744977"/>
                <a:ext cx="4621820" cy="85638"/>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grpSp>
      </p:grpSp>
      <p:sp>
        <p:nvSpPr>
          <p:cNvPr id="21" name="Right Arrow 8">
            <a:extLst>
              <a:ext uri="{FF2B5EF4-FFF2-40B4-BE49-F238E27FC236}">
                <a16:creationId xmlns:a16="http://schemas.microsoft.com/office/drawing/2014/main" id="{CCB945C2-1111-4492-B94B-B36125502886}"/>
              </a:ext>
            </a:extLst>
          </p:cNvPr>
          <p:cNvSpPr/>
          <p:nvPr/>
        </p:nvSpPr>
        <p:spPr>
          <a:xfrm>
            <a:off x="5736926" y="3242973"/>
            <a:ext cx="727950" cy="376528"/>
          </a:xfrm>
          <a:prstGeom prst="rightArrow">
            <a:avLst/>
          </a:prstGeom>
          <a:gradFill>
            <a:gsLst>
              <a:gs pos="0">
                <a:schemeClr val="accent4"/>
              </a:gs>
              <a:gs pos="80000">
                <a:schemeClr val="accent2"/>
              </a:gs>
              <a:gs pos="10000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grpSp>
        <p:nvGrpSpPr>
          <p:cNvPr id="25" name="Group 24">
            <a:extLst>
              <a:ext uri="{FF2B5EF4-FFF2-40B4-BE49-F238E27FC236}">
                <a16:creationId xmlns:a16="http://schemas.microsoft.com/office/drawing/2014/main" id="{188AE4B5-222E-432D-AB22-1A332D79F91B}"/>
              </a:ext>
            </a:extLst>
          </p:cNvPr>
          <p:cNvGrpSpPr/>
          <p:nvPr/>
        </p:nvGrpSpPr>
        <p:grpSpPr>
          <a:xfrm>
            <a:off x="-1" y="4838700"/>
            <a:ext cx="6712813" cy="1066800"/>
            <a:chOff x="-1" y="4838700"/>
            <a:chExt cx="6712813" cy="1066800"/>
          </a:xfrm>
        </p:grpSpPr>
        <p:sp>
          <p:nvSpPr>
            <p:cNvPr id="31" name="Freeform: Shape 30">
              <a:extLst>
                <a:ext uri="{FF2B5EF4-FFF2-40B4-BE49-F238E27FC236}">
                  <a16:creationId xmlns:a16="http://schemas.microsoft.com/office/drawing/2014/main" id="{E568719E-6864-46CC-8D70-B9C11F81E002}"/>
                </a:ext>
              </a:extLst>
            </p:cNvPr>
            <p:cNvSpPr/>
            <p:nvPr/>
          </p:nvSpPr>
          <p:spPr>
            <a:xfrm>
              <a:off x="-1" y="4838700"/>
              <a:ext cx="6464875" cy="1066800"/>
            </a:xfrm>
            <a:custGeom>
              <a:avLst/>
              <a:gdLst>
                <a:gd name="connsiteX0" fmla="*/ 0 w 6386376"/>
                <a:gd name="connsiteY0" fmla="*/ 0 h 1066800"/>
                <a:gd name="connsiteX1" fmla="*/ 5769156 w 6386376"/>
                <a:gd name="connsiteY1" fmla="*/ 0 h 1066800"/>
                <a:gd name="connsiteX2" fmla="*/ 5857875 w 6386376"/>
                <a:gd name="connsiteY2" fmla="*/ 0 h 1066800"/>
                <a:gd name="connsiteX3" fmla="*/ 6386376 w 6386376"/>
                <a:gd name="connsiteY3" fmla="*/ 0 h 1066800"/>
                <a:gd name="connsiteX4" fmla="*/ 6089196 w 6386376"/>
                <a:gd name="connsiteY4" fmla="*/ 533400 h 1066800"/>
                <a:gd name="connsiteX5" fmla="*/ 6386376 w 6386376"/>
                <a:gd name="connsiteY5" fmla="*/ 1066799 h 1066800"/>
                <a:gd name="connsiteX6" fmla="*/ 5857875 w 6386376"/>
                <a:gd name="connsiteY6" fmla="*/ 1066799 h 1066800"/>
                <a:gd name="connsiteX7" fmla="*/ 5857875 w 6386376"/>
                <a:gd name="connsiteY7" fmla="*/ 1066800 h 1066800"/>
                <a:gd name="connsiteX8" fmla="*/ 0 w 6386376"/>
                <a:gd name="connsiteY8" fmla="*/ 10668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6376" h="1066800">
                  <a:moveTo>
                    <a:pt x="0" y="0"/>
                  </a:moveTo>
                  <a:lnTo>
                    <a:pt x="5769156" y="0"/>
                  </a:lnTo>
                  <a:lnTo>
                    <a:pt x="5857875" y="0"/>
                  </a:lnTo>
                  <a:lnTo>
                    <a:pt x="6386376" y="0"/>
                  </a:lnTo>
                  <a:lnTo>
                    <a:pt x="6089196" y="533400"/>
                  </a:lnTo>
                  <a:lnTo>
                    <a:pt x="6386376" y="1066799"/>
                  </a:lnTo>
                  <a:lnTo>
                    <a:pt x="5857875" y="1066799"/>
                  </a:lnTo>
                  <a:lnTo>
                    <a:pt x="5857875" y="1066800"/>
                  </a:lnTo>
                  <a:lnTo>
                    <a:pt x="0" y="1066800"/>
                  </a:lnTo>
                  <a:close/>
                </a:path>
              </a:pathLst>
            </a:custGeom>
            <a:gradFill flip="none" rotWithShape="1">
              <a:gsLst>
                <a:gs pos="57000">
                  <a:srgbClr val="D42994"/>
                </a:gs>
                <a:gs pos="100000">
                  <a:schemeClr val="accent1"/>
                </a:gs>
                <a:gs pos="17000">
                  <a:srgbClr val="5600C2"/>
                </a:gs>
              </a:gsLst>
              <a:lin ang="0" scaled="1"/>
              <a:tileRect/>
            </a:gra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a:lnSpc>
                  <a:spcPct val="80000"/>
                </a:lnSpc>
              </a:pPr>
              <a:endParaRPr lang="pt-BR" sz="1600" dirty="0" err="1">
                <a:solidFill>
                  <a:schemeClr val="bg1"/>
                </a:solidFill>
                <a:cs typeface="Amazon Ember Display" panose="020F0603020204020204" pitchFamily="34" charset="0"/>
              </a:endParaRPr>
            </a:p>
          </p:txBody>
        </p:sp>
        <p:sp>
          <p:nvSpPr>
            <p:cNvPr id="24" name="Text Placeholder 2">
              <a:extLst>
                <a:ext uri="{FF2B5EF4-FFF2-40B4-BE49-F238E27FC236}">
                  <a16:creationId xmlns:a16="http://schemas.microsoft.com/office/drawing/2014/main" id="{53C1ED70-E98A-4317-8BC8-21D9E3485D31}"/>
                </a:ext>
              </a:extLst>
            </p:cNvPr>
            <p:cNvSpPr txBox="1">
              <a:spLocks/>
            </p:cNvSpPr>
            <p:nvPr/>
          </p:nvSpPr>
          <p:spPr>
            <a:xfrm>
              <a:off x="230190" y="4984038"/>
              <a:ext cx="6482622" cy="776123"/>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Access the AWS Management Console or generate AWS CLI credentials as needed</a:t>
              </a:r>
            </a:p>
          </p:txBody>
        </p:sp>
      </p:grpSp>
      <p:sp>
        <p:nvSpPr>
          <p:cNvPr id="27" name="Slide Number Placeholder 26">
            <a:extLst>
              <a:ext uri="{FF2B5EF4-FFF2-40B4-BE49-F238E27FC236}">
                <a16:creationId xmlns:a16="http://schemas.microsoft.com/office/drawing/2014/main" id="{2C9D1EE5-9CE9-4BC9-FF82-B18986E48049}"/>
              </a:ext>
            </a:extLst>
          </p:cNvPr>
          <p:cNvSpPr>
            <a:spLocks noGrp="1"/>
          </p:cNvSpPr>
          <p:nvPr>
            <p:ph type="sldNum" sz="quarter" idx="12"/>
          </p:nvPr>
        </p:nvSpPr>
        <p:spPr/>
        <p:txBody>
          <a:bodyPr/>
          <a:lstStyle/>
          <a:p>
            <a:fld id="{DC503246-BBCE-4F0A-BCDC-08FC4C52637D}" type="slidenum">
              <a:rPr lang="en-US" smtClean="0"/>
              <a:pPr/>
              <a:t>15</a:t>
            </a:fld>
            <a:endParaRPr lang="en-US" dirty="0"/>
          </a:p>
        </p:txBody>
      </p:sp>
    </p:spTree>
    <p:extLst>
      <p:ext uri="{BB962C8B-B14F-4D97-AF65-F5344CB8AC3E}">
        <p14:creationId xmlns:p14="http://schemas.microsoft.com/office/powerpoint/2010/main" val="6772765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F41E52-5E1D-4B99-9D75-385950A6381A}"/>
              </a:ext>
            </a:extLst>
          </p:cNvPr>
          <p:cNvSpPr>
            <a:spLocks noGrp="1"/>
          </p:cNvSpPr>
          <p:nvPr>
            <p:ph type="title"/>
          </p:nvPr>
        </p:nvSpPr>
        <p:spPr>
          <a:xfrm>
            <a:off x="812800" y="2707822"/>
            <a:ext cx="8191500" cy="1442355"/>
          </a:xfrm>
        </p:spPr>
        <p:txBody>
          <a:bodyPr anchor="t"/>
          <a:lstStyle/>
          <a:p>
            <a:r>
              <a:rPr lang="pt-BR" dirty="0"/>
              <a:t>Event access code</a:t>
            </a:r>
          </a:p>
        </p:txBody>
      </p:sp>
      <p:sp>
        <p:nvSpPr>
          <p:cNvPr id="11" name="Text Placeholder 6">
            <a:extLst>
              <a:ext uri="{FF2B5EF4-FFF2-40B4-BE49-F238E27FC236}">
                <a16:creationId xmlns:a16="http://schemas.microsoft.com/office/drawing/2014/main" id="{AC86650F-522D-4E35-B3D3-D574BB17C097}"/>
              </a:ext>
            </a:extLst>
          </p:cNvPr>
          <p:cNvSpPr txBox="1">
            <a:spLocks/>
          </p:cNvSpPr>
          <p:nvPr/>
        </p:nvSpPr>
        <p:spPr>
          <a:xfrm>
            <a:off x="757918" y="3583657"/>
            <a:ext cx="4953000" cy="701731"/>
          </a:xfrm>
          <a:prstGeom prst="rect">
            <a:avLst/>
          </a:prstGeom>
        </p:spPr>
        <p:txBody>
          <a:bodyPr vert="horz" wrap="square" lIns="45720" tIns="45720" rIns="0" bIns="45720" rtlCol="0">
            <a:spAutoFit/>
          </a:bodyPr>
          <a:lstStyle>
            <a:lvl1pPr marL="0" indent="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defRPr sz="2800" b="1" kern="1200">
                <a:solidFill>
                  <a:schemeClr val="accent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4400" dirty="0">
                <a:solidFill>
                  <a:schemeClr val="accent2"/>
                </a:solidFill>
              </a:rPr>
              <a:t>cc46-0cfd70-ee</a:t>
            </a:r>
          </a:p>
        </p:txBody>
      </p:sp>
      <p:grpSp>
        <p:nvGrpSpPr>
          <p:cNvPr id="6" name="Group 5">
            <a:extLst>
              <a:ext uri="{FF2B5EF4-FFF2-40B4-BE49-F238E27FC236}">
                <a16:creationId xmlns:a16="http://schemas.microsoft.com/office/drawing/2014/main" id="{7EC03CA8-848D-3B99-D577-9DEF6E33AE57}"/>
              </a:ext>
            </a:extLst>
          </p:cNvPr>
          <p:cNvGrpSpPr/>
          <p:nvPr/>
        </p:nvGrpSpPr>
        <p:grpSpPr>
          <a:xfrm>
            <a:off x="304800" y="1191486"/>
            <a:ext cx="5859236" cy="1066800"/>
            <a:chOff x="6332764" y="4563337"/>
            <a:chExt cx="5859236" cy="1066800"/>
          </a:xfrm>
        </p:grpSpPr>
        <p:sp>
          <p:nvSpPr>
            <p:cNvPr id="7" name="Freeform: Shape 25">
              <a:extLst>
                <a:ext uri="{FF2B5EF4-FFF2-40B4-BE49-F238E27FC236}">
                  <a16:creationId xmlns:a16="http://schemas.microsoft.com/office/drawing/2014/main" id="{DE4C7E7F-53D6-9F5B-A959-583E7B8499B6}"/>
                </a:ext>
              </a:extLst>
            </p:cNvPr>
            <p:cNvSpPr/>
            <p:nvPr/>
          </p:nvSpPr>
          <p:spPr>
            <a:xfrm flipH="1">
              <a:off x="6332764" y="4563337"/>
              <a:ext cx="5859236" cy="1066800"/>
            </a:xfrm>
            <a:custGeom>
              <a:avLst/>
              <a:gdLst>
                <a:gd name="connsiteX0" fmla="*/ 5859236 w 5859236"/>
                <a:gd name="connsiteY0" fmla="*/ 0 h 1066800"/>
                <a:gd name="connsiteX1" fmla="*/ 5402036 w 5859236"/>
                <a:gd name="connsiteY1" fmla="*/ 0 h 1066800"/>
                <a:gd name="connsiteX2" fmla="*/ 5242016 w 5859236"/>
                <a:gd name="connsiteY2" fmla="*/ 0 h 1066800"/>
                <a:gd name="connsiteX3" fmla="*/ 0 w 5859236"/>
                <a:gd name="connsiteY3" fmla="*/ 0 h 1066800"/>
                <a:gd name="connsiteX4" fmla="*/ 0 w 5859236"/>
                <a:gd name="connsiteY4" fmla="*/ 1066800 h 1066800"/>
                <a:gd name="connsiteX5" fmla="*/ 5402036 w 5859236"/>
                <a:gd name="connsiteY5" fmla="*/ 1066800 h 1066800"/>
                <a:gd name="connsiteX6" fmla="*/ 5402036 w 5859236"/>
                <a:gd name="connsiteY6" fmla="*/ 1066799 h 1066800"/>
                <a:gd name="connsiteX7" fmla="*/ 5859236 w 5859236"/>
                <a:gd name="connsiteY7" fmla="*/ 1066799 h 1066800"/>
                <a:gd name="connsiteX8" fmla="*/ 5562056 w 5859236"/>
                <a:gd name="connsiteY8" fmla="*/ 533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236" h="1066800">
                  <a:moveTo>
                    <a:pt x="5859236" y="0"/>
                  </a:moveTo>
                  <a:lnTo>
                    <a:pt x="5402036" y="0"/>
                  </a:lnTo>
                  <a:lnTo>
                    <a:pt x="5242016" y="0"/>
                  </a:lnTo>
                  <a:lnTo>
                    <a:pt x="0" y="0"/>
                  </a:lnTo>
                  <a:lnTo>
                    <a:pt x="0" y="1066800"/>
                  </a:lnTo>
                  <a:lnTo>
                    <a:pt x="5402036" y="1066800"/>
                  </a:lnTo>
                  <a:lnTo>
                    <a:pt x="5402036" y="1066799"/>
                  </a:lnTo>
                  <a:lnTo>
                    <a:pt x="5859236" y="1066799"/>
                  </a:lnTo>
                  <a:lnTo>
                    <a:pt x="5562056" y="533400"/>
                  </a:lnTo>
                  <a:close/>
                </a:path>
              </a:pathLst>
            </a:custGeom>
            <a:gradFill flip="none" rotWithShape="1">
              <a:gsLst>
                <a:gs pos="57000">
                  <a:srgbClr val="D42994"/>
                </a:gs>
                <a:gs pos="100000">
                  <a:schemeClr val="accent1"/>
                </a:gs>
                <a:gs pos="17000">
                  <a:srgbClr val="5600C2"/>
                </a:gs>
              </a:gsLst>
              <a:lin ang="10800000" scaled="1"/>
              <a:tileRect/>
            </a:gra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a:lnSpc>
                  <a:spcPct val="80000"/>
                </a:lnSpc>
              </a:pPr>
              <a:endParaRPr lang="pt-BR" sz="1600" dirty="0" err="1">
                <a:solidFill>
                  <a:schemeClr val="bg1"/>
                </a:solidFill>
                <a:cs typeface="Amazon Ember Display" panose="020F0603020204020204" pitchFamily="34" charset="0"/>
              </a:endParaRPr>
            </a:p>
          </p:txBody>
        </p:sp>
        <p:sp>
          <p:nvSpPr>
            <p:cNvPr id="8" name="Text Placeholder 2">
              <a:extLst>
                <a:ext uri="{FF2B5EF4-FFF2-40B4-BE49-F238E27FC236}">
                  <a16:creationId xmlns:a16="http://schemas.microsoft.com/office/drawing/2014/main" id="{FEE3E017-6972-E247-8587-9D091F843FFF}"/>
                </a:ext>
              </a:extLst>
            </p:cNvPr>
            <p:cNvSpPr txBox="1">
              <a:spLocks/>
            </p:cNvSpPr>
            <p:nvPr/>
          </p:nvSpPr>
          <p:spPr>
            <a:xfrm>
              <a:off x="6840764" y="4854013"/>
              <a:ext cx="5122636" cy="42473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hlinkClick r:id="rId3">
                    <a:extLst>
                      <a:ext uri="{A12FA001-AC4F-418D-AE19-62706E023703}">
                        <ahyp:hlinkClr xmlns:ahyp="http://schemas.microsoft.com/office/drawing/2018/hyperlinkcolor" val="tx"/>
                      </a:ext>
                    </a:extLst>
                  </a:hlinkClick>
                </a:rPr>
                <a:t>https://catalog.workshops.aws/join</a:t>
              </a:r>
              <a:endParaRPr lang="en-US" dirty="0"/>
            </a:p>
          </p:txBody>
        </p:sp>
      </p:grpSp>
    </p:spTree>
    <p:extLst>
      <p:ext uri="{BB962C8B-B14F-4D97-AF65-F5344CB8AC3E}">
        <p14:creationId xmlns:p14="http://schemas.microsoft.com/office/powerpoint/2010/main" val="34123249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453737" y="346364"/>
            <a:ext cx="11430000" cy="535531"/>
          </a:xfrm>
        </p:spPr>
        <p:txBody>
          <a:bodyPr/>
          <a:lstStyle/>
          <a:p>
            <a:r>
              <a:rPr lang="en-US" dirty="0"/>
              <a:t>Key takeaways </a:t>
            </a:r>
          </a:p>
        </p:txBody>
      </p:sp>
      <p:pic>
        <p:nvPicPr>
          <p:cNvPr id="2" name="Picture 1">
            <a:extLst>
              <a:ext uri="{FF2B5EF4-FFF2-40B4-BE49-F238E27FC236}">
                <a16:creationId xmlns:a16="http://schemas.microsoft.com/office/drawing/2014/main" id="{A214FC50-313E-1164-5DAE-D391BCDDE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732" y="1853640"/>
            <a:ext cx="1854268" cy="1854268"/>
          </a:xfrm>
          <a:prstGeom prst="rect">
            <a:avLst/>
          </a:prstGeom>
        </p:spPr>
      </p:pic>
      <p:pic>
        <p:nvPicPr>
          <p:cNvPr id="5" name="Picture 4">
            <a:extLst>
              <a:ext uri="{FF2B5EF4-FFF2-40B4-BE49-F238E27FC236}">
                <a16:creationId xmlns:a16="http://schemas.microsoft.com/office/drawing/2014/main" id="{8BD8B248-D411-B8E4-88E4-F079C2536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722" y="1777020"/>
            <a:ext cx="1709221" cy="1709221"/>
          </a:xfrm>
          <a:prstGeom prst="rect">
            <a:avLst/>
          </a:prstGeom>
        </p:spPr>
      </p:pic>
      <p:sp>
        <p:nvSpPr>
          <p:cNvPr id="7" name="TextBox 6">
            <a:extLst>
              <a:ext uri="{FF2B5EF4-FFF2-40B4-BE49-F238E27FC236}">
                <a16:creationId xmlns:a16="http://schemas.microsoft.com/office/drawing/2014/main" id="{FE0C5A15-A980-3F09-7A2F-ED3037D497A4}"/>
              </a:ext>
            </a:extLst>
          </p:cNvPr>
          <p:cNvSpPr txBox="1"/>
          <p:nvPr/>
        </p:nvSpPr>
        <p:spPr>
          <a:xfrm>
            <a:off x="1124231" y="3430291"/>
            <a:ext cx="2920201" cy="646331"/>
          </a:xfrm>
          <a:prstGeom prst="rect">
            <a:avLst/>
          </a:prstGeom>
          <a:noFill/>
        </p:spPr>
        <p:txBody>
          <a:bodyPr wrap="square">
            <a:spAutoFit/>
          </a:bodyPr>
          <a:lstStyle/>
          <a:p>
            <a:pPr marL="380985" indent="-380985" algn="ctr"/>
            <a:r>
              <a:rPr lang="en-US" sz="1800" dirty="0"/>
              <a:t>Package tenant </a:t>
            </a:r>
          </a:p>
          <a:p>
            <a:pPr marL="380985" indent="-380985" algn="ctr"/>
            <a:r>
              <a:rPr lang="en-US" sz="1800" dirty="0"/>
              <a:t>deployment definitions</a:t>
            </a:r>
            <a:endParaRPr lang="en-US" dirty="0"/>
          </a:p>
        </p:txBody>
      </p:sp>
      <p:sp>
        <p:nvSpPr>
          <p:cNvPr id="14" name="TextBox 13">
            <a:extLst>
              <a:ext uri="{FF2B5EF4-FFF2-40B4-BE49-F238E27FC236}">
                <a16:creationId xmlns:a16="http://schemas.microsoft.com/office/drawing/2014/main" id="{1D9622CB-2AF4-B9DC-FC5E-1EFAD09B72F6}"/>
              </a:ext>
            </a:extLst>
          </p:cNvPr>
          <p:cNvSpPr txBox="1"/>
          <p:nvPr/>
        </p:nvSpPr>
        <p:spPr>
          <a:xfrm>
            <a:off x="8182284" y="3430290"/>
            <a:ext cx="2920201" cy="646331"/>
          </a:xfrm>
          <a:prstGeom prst="rect">
            <a:avLst/>
          </a:prstGeom>
          <a:noFill/>
        </p:spPr>
        <p:txBody>
          <a:bodyPr wrap="square">
            <a:spAutoFit/>
          </a:bodyPr>
          <a:lstStyle/>
          <a:p>
            <a:pPr algn="ctr"/>
            <a:r>
              <a:rPr lang="en-US" dirty="0"/>
              <a:t>Frequent releases and consistent environments</a:t>
            </a:r>
          </a:p>
        </p:txBody>
      </p:sp>
      <p:pic>
        <p:nvPicPr>
          <p:cNvPr id="16" name="Picture 15">
            <a:extLst>
              <a:ext uri="{FF2B5EF4-FFF2-40B4-BE49-F238E27FC236}">
                <a16:creationId xmlns:a16="http://schemas.microsoft.com/office/drawing/2014/main" id="{78BB2022-6B9B-7505-2DC3-1E2C614A7E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6203" y="1704496"/>
            <a:ext cx="1854268" cy="1854268"/>
          </a:xfrm>
          <a:prstGeom prst="rect">
            <a:avLst/>
          </a:prstGeom>
        </p:spPr>
      </p:pic>
      <p:sp>
        <p:nvSpPr>
          <p:cNvPr id="17" name="TextBox 16">
            <a:extLst>
              <a:ext uri="{FF2B5EF4-FFF2-40B4-BE49-F238E27FC236}">
                <a16:creationId xmlns:a16="http://schemas.microsoft.com/office/drawing/2014/main" id="{78AB3A58-4F49-D223-420C-AA5BB69ECD03}"/>
              </a:ext>
            </a:extLst>
          </p:cNvPr>
          <p:cNvSpPr txBox="1"/>
          <p:nvPr/>
        </p:nvSpPr>
        <p:spPr>
          <a:xfrm>
            <a:off x="4628742" y="3430292"/>
            <a:ext cx="2969231" cy="646331"/>
          </a:xfrm>
          <a:prstGeom prst="rect">
            <a:avLst/>
          </a:prstGeom>
          <a:noFill/>
        </p:spPr>
        <p:txBody>
          <a:bodyPr wrap="square">
            <a:spAutoFit/>
          </a:bodyPr>
          <a:lstStyle/>
          <a:p>
            <a:pPr algn="ctr"/>
            <a:r>
              <a:rPr lang="en-US" dirty="0"/>
              <a:t>Consider options that are immutable/versioned</a:t>
            </a:r>
          </a:p>
        </p:txBody>
      </p:sp>
      <p:sp>
        <p:nvSpPr>
          <p:cNvPr id="3" name="Rectangle 2">
            <a:extLst>
              <a:ext uri="{FF2B5EF4-FFF2-40B4-BE49-F238E27FC236}">
                <a16:creationId xmlns:a16="http://schemas.microsoft.com/office/drawing/2014/main" id="{642CD62A-962A-49EE-97B9-671ABD32ABA0}"/>
              </a:ext>
            </a:extLst>
          </p:cNvPr>
          <p:cNvSpPr/>
          <p:nvPr/>
        </p:nvSpPr>
        <p:spPr>
          <a:xfrm>
            <a:off x="785621" y="5462921"/>
            <a:ext cx="10562160" cy="707886"/>
          </a:xfrm>
          <a:prstGeom prst="rect">
            <a:avLst/>
          </a:prstGeom>
        </p:spPr>
        <p:txBody>
          <a:bodyPr wrap="square">
            <a:spAutoFit/>
          </a:bodyPr>
          <a:lstStyle/>
          <a:p>
            <a:pPr algn="ctr"/>
            <a:r>
              <a:rPr lang="en-US" sz="2000" b="1" dirty="0">
                <a:solidFill>
                  <a:schemeClr val="accent1"/>
                </a:solidFill>
              </a:rPr>
              <a:t>Successful SaaS applications require frequent releases </a:t>
            </a:r>
          </a:p>
          <a:p>
            <a:pPr algn="ctr"/>
            <a:r>
              <a:rPr lang="en-US" sz="2000" b="1" dirty="0">
                <a:solidFill>
                  <a:schemeClr val="accent1"/>
                </a:solidFill>
              </a:rPr>
              <a:t>and consistent environments</a:t>
            </a:r>
            <a:endParaRPr lang="en-GB" sz="2000" b="1" dirty="0">
              <a:solidFill>
                <a:schemeClr val="accent1"/>
              </a:solidFill>
            </a:endParaRPr>
          </a:p>
        </p:txBody>
      </p:sp>
      <p:sp>
        <p:nvSpPr>
          <p:cNvPr id="6" name="Slide Number Placeholder 5">
            <a:extLst>
              <a:ext uri="{FF2B5EF4-FFF2-40B4-BE49-F238E27FC236}">
                <a16:creationId xmlns:a16="http://schemas.microsoft.com/office/drawing/2014/main" id="{F4ECD2AB-34A6-E9F7-B34F-DECA78792765}"/>
              </a:ext>
            </a:extLst>
          </p:cNvPr>
          <p:cNvSpPr>
            <a:spLocks noGrp="1"/>
          </p:cNvSpPr>
          <p:nvPr>
            <p:ph type="sldNum" sz="quarter" idx="12"/>
          </p:nvPr>
        </p:nvSpPr>
        <p:spPr/>
        <p:txBody>
          <a:bodyPr/>
          <a:lstStyle/>
          <a:p>
            <a:fld id="{DC503246-BBCE-4F0A-BCDC-08FC4C52637D}" type="slidenum">
              <a:rPr lang="en-US" smtClean="0"/>
              <a:pPr/>
              <a:t>17</a:t>
            </a:fld>
            <a:endParaRPr lang="en-US" dirty="0"/>
          </a:p>
        </p:txBody>
      </p:sp>
      <p:pic>
        <p:nvPicPr>
          <p:cNvPr id="23" name="Graphic 11">
            <a:extLst>
              <a:ext uri="{FF2B5EF4-FFF2-40B4-BE49-F238E27FC236}">
                <a16:creationId xmlns:a16="http://schemas.microsoft.com/office/drawing/2014/main" id="{30DF4E60-7972-4101-9AA3-B6E6DCF13F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70612" y="4175910"/>
            <a:ext cx="668331" cy="704852"/>
          </a:xfrm>
          <a:prstGeom prst="rect">
            <a:avLst/>
          </a:prstGeom>
        </p:spPr>
      </p:pic>
      <p:pic>
        <p:nvPicPr>
          <p:cNvPr id="24" name="Graphic 17">
            <a:extLst>
              <a:ext uri="{FF2B5EF4-FFF2-40B4-BE49-F238E27FC236}">
                <a16:creationId xmlns:a16="http://schemas.microsoft.com/office/drawing/2014/main" id="{621F47B4-59A9-4210-9AE3-932AB05E5A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729722" y="4237501"/>
            <a:ext cx="564504" cy="564504"/>
          </a:xfrm>
          <a:prstGeom prst="rect">
            <a:avLst/>
          </a:prstGeom>
        </p:spPr>
      </p:pic>
      <p:pic>
        <p:nvPicPr>
          <p:cNvPr id="26" name="Graphic 49">
            <a:extLst>
              <a:ext uri="{FF2B5EF4-FFF2-40B4-BE49-F238E27FC236}">
                <a16:creationId xmlns:a16="http://schemas.microsoft.com/office/drawing/2014/main" id="{0417FEAF-0D3F-17BF-BAD7-97E2CB6C8E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0558" y="4123439"/>
            <a:ext cx="502060" cy="646331"/>
          </a:xfrm>
          <a:prstGeom prst="rect">
            <a:avLst/>
          </a:prstGeom>
        </p:spPr>
      </p:pic>
      <p:pic>
        <p:nvPicPr>
          <p:cNvPr id="27" name="Graphic 56">
            <a:extLst>
              <a:ext uri="{FF2B5EF4-FFF2-40B4-BE49-F238E27FC236}">
                <a16:creationId xmlns:a16="http://schemas.microsoft.com/office/drawing/2014/main" id="{589621ED-A830-C37E-1EB0-91A0A68E77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933688" y="4140861"/>
            <a:ext cx="502060" cy="695749"/>
          </a:xfrm>
          <a:prstGeom prst="rect">
            <a:avLst/>
          </a:prstGeom>
        </p:spPr>
      </p:pic>
      <p:grpSp>
        <p:nvGrpSpPr>
          <p:cNvPr id="29" name="Group 28">
            <a:extLst>
              <a:ext uri="{FF2B5EF4-FFF2-40B4-BE49-F238E27FC236}">
                <a16:creationId xmlns:a16="http://schemas.microsoft.com/office/drawing/2014/main" id="{E1AC7AFF-589F-45F2-A9DE-7444AF28023D}"/>
              </a:ext>
            </a:extLst>
          </p:cNvPr>
          <p:cNvGrpSpPr/>
          <p:nvPr/>
        </p:nvGrpSpPr>
        <p:grpSpPr>
          <a:xfrm>
            <a:off x="5676681" y="4189792"/>
            <a:ext cx="1131744" cy="558779"/>
            <a:chOff x="5081732" y="5008215"/>
            <a:chExt cx="1131744" cy="558779"/>
          </a:xfrm>
        </p:grpSpPr>
        <p:pic>
          <p:nvPicPr>
            <p:cNvPr id="30" name="Graphic 61">
              <a:extLst>
                <a:ext uri="{FF2B5EF4-FFF2-40B4-BE49-F238E27FC236}">
                  <a16:creationId xmlns:a16="http://schemas.microsoft.com/office/drawing/2014/main" id="{4C9AF1CE-3C16-4BF9-9132-F49B0D44C9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81732" y="5008215"/>
              <a:ext cx="558779" cy="558779"/>
            </a:xfrm>
            <a:prstGeom prst="rect">
              <a:avLst/>
            </a:prstGeom>
          </p:spPr>
        </p:pic>
        <p:sp>
          <p:nvSpPr>
            <p:cNvPr id="31" name="TextBox 30">
              <a:extLst>
                <a:ext uri="{FF2B5EF4-FFF2-40B4-BE49-F238E27FC236}">
                  <a16:creationId xmlns:a16="http://schemas.microsoft.com/office/drawing/2014/main" id="{01A4E0A6-85BA-4D04-963F-3508E31894AA}"/>
                </a:ext>
              </a:extLst>
            </p:cNvPr>
            <p:cNvSpPr txBox="1"/>
            <p:nvPr/>
          </p:nvSpPr>
          <p:spPr>
            <a:xfrm>
              <a:off x="5592706" y="5074694"/>
              <a:ext cx="620770" cy="425822"/>
            </a:xfrm>
            <a:prstGeom prst="rect">
              <a:avLst/>
            </a:prstGeom>
            <a:noFill/>
          </p:spPr>
          <p:txBody>
            <a:bodyPr wrap="square">
              <a:spAutoFit/>
            </a:bodyPr>
            <a:lstStyle/>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Git</a:t>
              </a:r>
              <a:endParaRPr lang="en-US" sz="1833"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19" name="TextBox 18">
            <a:extLst>
              <a:ext uri="{FF2B5EF4-FFF2-40B4-BE49-F238E27FC236}">
                <a16:creationId xmlns:a16="http://schemas.microsoft.com/office/drawing/2014/main" id="{368569BF-0328-4939-9DAA-D4CECD299937}"/>
              </a:ext>
            </a:extLst>
          </p:cNvPr>
          <p:cNvSpPr txBox="1"/>
          <p:nvPr/>
        </p:nvSpPr>
        <p:spPr>
          <a:xfrm>
            <a:off x="9242720" y="6065317"/>
            <a:ext cx="2920200" cy="276999"/>
          </a:xfrm>
          <a:prstGeom prst="rect">
            <a:avLst/>
          </a:prstGeom>
          <a:noFill/>
        </p:spPr>
        <p:txBody>
          <a:bodyPr wrap="square">
            <a:spAutoFit/>
          </a:bodyPr>
          <a:lstStyle/>
          <a:p>
            <a:r>
              <a:rPr lang="en-US" sz="1200" dirty="0"/>
              <a:t>Git logo by </a:t>
            </a:r>
            <a:r>
              <a:rPr lang="en-US" sz="1200" dirty="0">
                <a:hlinkClick r:id="rId16"/>
              </a:rPr>
              <a:t>Jason Long</a:t>
            </a:r>
            <a:r>
              <a:rPr lang="en-US" sz="1200" dirty="0"/>
              <a:t>; </a:t>
            </a:r>
            <a:r>
              <a:rPr lang="en-US" sz="1200" dirty="0">
                <a:hlinkClick r:id="rId17"/>
              </a:rPr>
              <a:t>CC BY 3.0</a:t>
            </a:r>
            <a:endParaRPr lang="en-US" sz="1200" dirty="0"/>
          </a:p>
        </p:txBody>
      </p:sp>
    </p:spTree>
    <p:extLst>
      <p:ext uri="{BB962C8B-B14F-4D97-AF65-F5344CB8AC3E}">
        <p14:creationId xmlns:p14="http://schemas.microsoft.com/office/powerpoint/2010/main" val="165675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P spid="3"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CFB675-73C3-B1CE-1D47-5DF7411AF49D}"/>
              </a:ext>
            </a:extLst>
          </p:cNvPr>
          <p:cNvSpPr>
            <a:spLocks noGrp="1"/>
          </p:cNvSpPr>
          <p:nvPr>
            <p:ph type="title"/>
          </p:nvPr>
        </p:nvSpPr>
        <p:spPr>
          <a:xfrm>
            <a:off x="304800" y="304800"/>
            <a:ext cx="11582400" cy="638175"/>
          </a:xfrm>
        </p:spPr>
        <p:txBody>
          <a:bodyPr/>
          <a:lstStyle/>
          <a:p>
            <a:r>
              <a:rPr lang="en-US" dirty="0"/>
              <a:t>Additional SaaS sessions</a:t>
            </a:r>
          </a:p>
        </p:txBody>
      </p:sp>
      <p:sp>
        <p:nvSpPr>
          <p:cNvPr id="3" name="Slide Number Placeholder 2">
            <a:extLst>
              <a:ext uri="{FF2B5EF4-FFF2-40B4-BE49-F238E27FC236}">
                <a16:creationId xmlns:a16="http://schemas.microsoft.com/office/drawing/2014/main" id="{995DD438-0837-E5D6-14FD-F65AA5D1B6FE}"/>
              </a:ext>
            </a:extLst>
          </p:cNvPr>
          <p:cNvSpPr>
            <a:spLocks noGrp="1"/>
          </p:cNvSpPr>
          <p:nvPr>
            <p:ph type="sldNum" sz="quarter" idx="12"/>
          </p:nvPr>
        </p:nvSpPr>
        <p:spPr>
          <a:xfrm>
            <a:off x="9156299" y="6402012"/>
            <a:ext cx="2743200" cy="365125"/>
          </a:xfrm>
        </p:spPr>
        <p:txBody>
          <a:bodyPr/>
          <a:lstStyle/>
          <a:p>
            <a:fld id="{DC503246-BBCE-4F0A-BCDC-08FC4C52637D}" type="slidenum">
              <a:rPr lang="en-US" smtClean="0"/>
              <a:pPr/>
              <a:t>18</a:t>
            </a:fld>
            <a:endParaRPr lang="en-US" dirty="0"/>
          </a:p>
        </p:txBody>
      </p:sp>
      <p:sp>
        <p:nvSpPr>
          <p:cNvPr id="10" name="Content Placeholder 4">
            <a:extLst>
              <a:ext uri="{FF2B5EF4-FFF2-40B4-BE49-F238E27FC236}">
                <a16:creationId xmlns:a16="http://schemas.microsoft.com/office/drawing/2014/main" id="{51C565F8-DB1C-DAB7-2EB2-84FAE594E006}"/>
              </a:ext>
            </a:extLst>
          </p:cNvPr>
          <p:cNvSpPr txBox="1">
            <a:spLocks/>
          </p:cNvSpPr>
          <p:nvPr/>
        </p:nvSpPr>
        <p:spPr>
          <a:xfrm>
            <a:off x="207921" y="1132071"/>
            <a:ext cx="11658600" cy="504189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solidFill>
                  <a:schemeClr val="accent5"/>
                </a:solidFill>
              </a:rPr>
              <a:t>Breakout sessions</a:t>
            </a:r>
          </a:p>
          <a:p>
            <a:pPr lvl="1"/>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SAS305 – SaaS architecture pitfalls: Lessons from the field</a:t>
            </a:r>
          </a:p>
          <a:p>
            <a:pPr lvl="1"/>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SAS304 – SaaS deep dive: Inside a scalable, efficient multi-tenant architecture</a:t>
            </a:r>
          </a:p>
          <a:p>
            <a:pPr lvl="1"/>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SAS406 – SaaS DevOps deep dive: Automating multi-tenant deployments</a:t>
            </a:r>
          </a:p>
          <a:p>
            <a:pPr lvl="1"/>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SAS306 – </a:t>
            </a:r>
            <a:r>
              <a:rPr lang="it-IT" sz="2200" dirty="0">
                <a:latin typeface="Amazon Ember Light" panose="020B0403020204020204" pitchFamily="34" charset="0"/>
                <a:ea typeface="Amazon Ember Light" panose="020B0403020204020204" pitchFamily="34" charset="0"/>
                <a:cs typeface="Amazon Ember Light" panose="020B0403020204020204" pitchFamily="34" charset="0"/>
              </a:rPr>
              <a:t>SaaS meets AI/ML &amp; generative AI: Multi-tenant patterns &amp; strategies</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SAS308 – SaaS anywhere: Designing distributed multi-tenant architectures</a:t>
            </a:r>
          </a:p>
          <a:p>
            <a:pPr lvl="1"/>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ARC311 – Building cost-optimized multi-tenant SaaS architectures</a:t>
            </a:r>
          </a:p>
          <a:p>
            <a:pPr lvl="1"/>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BWP301 – SaaS operations in action: Buy with Prime</a:t>
            </a:r>
          </a:p>
          <a:p>
            <a:pPr lvl="1"/>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CON313 – Deploying multi-tenant SaaS applications on Amazon ECS and AWS Fargate</a:t>
            </a:r>
          </a:p>
          <a:p>
            <a:pPr lvl="1"/>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PEX205 – Benchmarking your SaaS business on AWS</a:t>
            </a:r>
          </a:p>
          <a:p>
            <a:pPr marL="285750" lvl="1" indent="0">
              <a:buNone/>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2487130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CFB675-73C3-B1CE-1D47-5DF7411AF49D}"/>
              </a:ext>
            </a:extLst>
          </p:cNvPr>
          <p:cNvSpPr>
            <a:spLocks noGrp="1"/>
          </p:cNvSpPr>
          <p:nvPr>
            <p:ph type="title"/>
          </p:nvPr>
        </p:nvSpPr>
        <p:spPr>
          <a:xfrm>
            <a:off x="304800" y="304800"/>
            <a:ext cx="11582400" cy="638175"/>
          </a:xfrm>
        </p:spPr>
        <p:txBody>
          <a:bodyPr/>
          <a:lstStyle/>
          <a:p>
            <a:r>
              <a:rPr lang="en-US" dirty="0"/>
              <a:t>Additional SaaS sessions</a:t>
            </a:r>
          </a:p>
        </p:txBody>
      </p:sp>
      <p:sp>
        <p:nvSpPr>
          <p:cNvPr id="4" name="Slide Number Placeholder 3">
            <a:extLst>
              <a:ext uri="{FF2B5EF4-FFF2-40B4-BE49-F238E27FC236}">
                <a16:creationId xmlns:a16="http://schemas.microsoft.com/office/drawing/2014/main" id="{33A34F14-18A4-5775-E12B-D25C11876CE7}"/>
              </a:ext>
            </a:extLst>
          </p:cNvPr>
          <p:cNvSpPr>
            <a:spLocks noGrp="1"/>
          </p:cNvSpPr>
          <p:nvPr>
            <p:ph type="sldNum" sz="quarter" idx="12"/>
          </p:nvPr>
        </p:nvSpPr>
        <p:spPr>
          <a:xfrm>
            <a:off x="9156299" y="6402012"/>
            <a:ext cx="2743200" cy="365125"/>
          </a:xfrm>
        </p:spPr>
        <p:txBody>
          <a:bodyPr/>
          <a:lstStyle/>
          <a:p>
            <a:fld id="{DC503246-BBCE-4F0A-BCDC-08FC4C52637D}" type="slidenum">
              <a:rPr lang="en-US" smtClean="0"/>
              <a:pPr/>
              <a:t>19</a:t>
            </a:fld>
            <a:endParaRPr lang="en-US" dirty="0"/>
          </a:p>
        </p:txBody>
      </p:sp>
      <p:pic>
        <p:nvPicPr>
          <p:cNvPr id="2" name="Picture 1">
            <a:extLst>
              <a:ext uri="{FF2B5EF4-FFF2-40B4-BE49-F238E27FC236}">
                <a16:creationId xmlns:a16="http://schemas.microsoft.com/office/drawing/2014/main" id="{8DE81A21-3160-4777-4E5F-4C1932252CA5}"/>
              </a:ext>
            </a:extLst>
          </p:cNvPr>
          <p:cNvPicPr>
            <a:picLocks noChangeAspect="1"/>
          </p:cNvPicPr>
          <p:nvPr/>
        </p:nvPicPr>
        <p:blipFill>
          <a:blip r:embed="rId2"/>
          <a:stretch>
            <a:fillRect/>
          </a:stretch>
        </p:blipFill>
        <p:spPr>
          <a:xfrm>
            <a:off x="304800" y="6349999"/>
            <a:ext cx="4459754" cy="335005"/>
          </a:xfrm>
          <a:prstGeom prst="rect">
            <a:avLst/>
          </a:prstGeom>
        </p:spPr>
      </p:pic>
      <p:sp>
        <p:nvSpPr>
          <p:cNvPr id="10" name="Content Placeholder 4">
            <a:extLst>
              <a:ext uri="{FF2B5EF4-FFF2-40B4-BE49-F238E27FC236}">
                <a16:creationId xmlns:a16="http://schemas.microsoft.com/office/drawing/2014/main" id="{51C565F8-DB1C-DAB7-2EB2-84FAE594E006}"/>
              </a:ext>
            </a:extLst>
          </p:cNvPr>
          <p:cNvSpPr txBox="1">
            <a:spLocks/>
          </p:cNvSpPr>
          <p:nvPr/>
        </p:nvSpPr>
        <p:spPr>
          <a:xfrm>
            <a:off x="222069" y="1132378"/>
            <a:ext cx="11658600" cy="5779869"/>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None/>
            </a:pPr>
            <a:r>
              <a:rPr lang="en-US" sz="2800" b="1" dirty="0">
                <a:solidFill>
                  <a:schemeClr val="accent5"/>
                </a:solidFill>
              </a:rPr>
              <a:t>Chalk talks</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SAS405-R – Federating identity in multi-tenant SaaS environments</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SAS404 – Designing and implementing a SaaS cost-per-tenant strategy</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SAS307 – SaaS tenant isolation: Patterns and strategies</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SAS302-R – A look inside SaaS networking, routing, and integration patterns</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SAS408 – Chaos and SaaS: Pushing your multi-tenant architecture</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SVS320 – Building multi-tenant applications with AWS Lambda and AWS Fargate</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ARC205 – SaaS jump-start: Exploring core multi-tenant strategies</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BIZ207 – Integrate your SaaS application or security tool with AWS AppFabric</a:t>
            </a:r>
          </a:p>
        </p:txBody>
      </p:sp>
    </p:spTree>
    <p:extLst>
      <p:ext uri="{BB962C8B-B14F-4D97-AF65-F5344CB8AC3E}">
        <p14:creationId xmlns:p14="http://schemas.microsoft.com/office/powerpoint/2010/main" val="7226041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180485-D0D1-4445-99CD-8C4427FBABF7}"/>
              </a:ext>
            </a:extLst>
          </p:cNvPr>
          <p:cNvSpPr>
            <a:spLocks noGrp="1"/>
          </p:cNvSpPr>
          <p:nvPr>
            <p:ph type="title"/>
          </p:nvPr>
        </p:nvSpPr>
        <p:spPr/>
        <p:txBody>
          <a:bodyPr/>
          <a:lstStyle/>
          <a:p>
            <a:r>
              <a:rPr lang="en-US" dirty="0"/>
              <a:t>Welcome slide</a:t>
            </a:r>
          </a:p>
        </p:txBody>
      </p:sp>
    </p:spTree>
    <p:extLst>
      <p:ext uri="{BB962C8B-B14F-4D97-AF65-F5344CB8AC3E}">
        <p14:creationId xmlns:p14="http://schemas.microsoft.com/office/powerpoint/2010/main" val="10800204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8CFB675-73C3-B1CE-1D47-5DF7411AF49D}"/>
              </a:ext>
            </a:extLst>
          </p:cNvPr>
          <p:cNvSpPr>
            <a:spLocks noGrp="1"/>
          </p:cNvSpPr>
          <p:nvPr>
            <p:ph type="title"/>
          </p:nvPr>
        </p:nvSpPr>
        <p:spPr/>
        <p:txBody>
          <a:bodyPr/>
          <a:lstStyle/>
          <a:p>
            <a:r>
              <a:rPr lang="en-US" dirty="0"/>
              <a:t>Additional SaaS sessions</a:t>
            </a:r>
          </a:p>
        </p:txBody>
      </p:sp>
      <p:sp>
        <p:nvSpPr>
          <p:cNvPr id="10" name="Content Placeholder 4">
            <a:extLst>
              <a:ext uri="{FF2B5EF4-FFF2-40B4-BE49-F238E27FC236}">
                <a16:creationId xmlns:a16="http://schemas.microsoft.com/office/drawing/2014/main" id="{51C565F8-DB1C-DAB7-2EB2-84FAE594E006}"/>
              </a:ext>
            </a:extLst>
          </p:cNvPr>
          <p:cNvSpPr txBox="1">
            <a:spLocks/>
          </p:cNvSpPr>
          <p:nvPr/>
        </p:nvSpPr>
        <p:spPr>
          <a:xfrm>
            <a:off x="234045" y="1132071"/>
            <a:ext cx="11658600" cy="504189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solidFill>
                  <a:schemeClr val="accent5"/>
                </a:solidFill>
              </a:rPr>
              <a:t>Workshops</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SAS401-R – SaaS microservices deep dive: Multi-tenancy meets microservices</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SAS402 – SaaS multi-tenancy meets Amazon EKS: A hands-on deep dive </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SAS403 – SaaS survivor: Building a rich multi-tenant operations experience</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SAS301 – SaaS and AI/ML: Inside a multi-tenant AI/ML solution</a:t>
            </a:r>
          </a:p>
          <a:p>
            <a:pPr lvl="1">
              <a:spcAft>
                <a:spcPts val="900"/>
              </a:spcAft>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PEX401-R – Building a multi-tenant SaaS control plane: An inside look</a:t>
            </a:r>
          </a:p>
          <a:p>
            <a:pPr marL="285750" lvl="1" indent="0">
              <a:buNone/>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a:extLst>
              <a:ext uri="{FF2B5EF4-FFF2-40B4-BE49-F238E27FC236}">
                <a16:creationId xmlns:a16="http://schemas.microsoft.com/office/drawing/2014/main" id="{0F12CF01-8E9B-07AB-538E-CC481C191AD2}"/>
              </a:ext>
            </a:extLst>
          </p:cNvPr>
          <p:cNvSpPr>
            <a:spLocks noGrp="1"/>
          </p:cNvSpPr>
          <p:nvPr>
            <p:ph type="sldNum" sz="quarter" idx="12"/>
          </p:nvPr>
        </p:nvSpPr>
        <p:spPr/>
        <p:txBody>
          <a:bodyPr/>
          <a:lstStyle/>
          <a:p>
            <a:fld id="{DC503246-BBCE-4F0A-BCDC-08FC4C52637D}" type="slidenum">
              <a:rPr lang="en-US" smtClean="0"/>
              <a:pPr/>
              <a:t>20</a:t>
            </a:fld>
            <a:endParaRPr lang="en-US" dirty="0"/>
          </a:p>
        </p:txBody>
      </p:sp>
    </p:spTree>
    <p:extLst>
      <p:ext uri="{BB962C8B-B14F-4D97-AF65-F5344CB8AC3E}">
        <p14:creationId xmlns:p14="http://schemas.microsoft.com/office/powerpoint/2010/main" val="7873329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194266-ECFF-49FF-B0BB-CC225241C708}"/>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5BD5C5B6-0092-476B-9366-DD67396E2822}"/>
              </a:ext>
            </a:extLst>
          </p:cNvPr>
          <p:cNvSpPr>
            <a:spLocks noGrp="1"/>
          </p:cNvSpPr>
          <p:nvPr>
            <p:ph type="body" sz="quarter" idx="10"/>
          </p:nvPr>
        </p:nvSpPr>
        <p:spPr/>
        <p:txBody>
          <a:bodyPr/>
          <a:lstStyle/>
          <a:p>
            <a:endParaRPr lang="en-GB" dirty="0"/>
          </a:p>
        </p:txBody>
      </p:sp>
      <p:sp>
        <p:nvSpPr>
          <p:cNvPr id="14" name="Text Placeholder 13">
            <a:extLst>
              <a:ext uri="{FF2B5EF4-FFF2-40B4-BE49-F238E27FC236}">
                <a16:creationId xmlns:a16="http://schemas.microsoft.com/office/drawing/2014/main" id="{9852B5D4-4CAD-49A2-84D8-C7EECDF374D6}"/>
              </a:ext>
            </a:extLst>
          </p:cNvPr>
          <p:cNvSpPr>
            <a:spLocks noGrp="1"/>
          </p:cNvSpPr>
          <p:nvPr>
            <p:ph type="body" sz="quarter" idx="11"/>
          </p:nvPr>
        </p:nvSpPr>
        <p:spPr/>
        <p:txBody>
          <a:bodyPr/>
          <a:lstStyle/>
          <a:p>
            <a:endParaRPr lang="en-GB" dirty="0"/>
          </a:p>
        </p:txBody>
      </p:sp>
    </p:spTree>
    <p:extLst>
      <p:ext uri="{BB962C8B-B14F-4D97-AF65-F5344CB8AC3E}">
        <p14:creationId xmlns:p14="http://schemas.microsoft.com/office/powerpoint/2010/main" val="33284761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1DF902-6D9B-4A16-BD93-BBFE3E40AB72}"/>
              </a:ext>
            </a:extLst>
          </p:cNvPr>
          <p:cNvSpPr>
            <a:spLocks noGrp="1"/>
          </p:cNvSpPr>
          <p:nvPr>
            <p:ph type="title"/>
          </p:nvPr>
        </p:nvSpPr>
        <p:spPr>
          <a:xfrm>
            <a:off x="322917" y="2400300"/>
            <a:ext cx="7912740" cy="1865508"/>
          </a:xfrm>
        </p:spPr>
        <p:txBody>
          <a:bodyPr/>
          <a:lstStyle/>
          <a:p>
            <a:r>
              <a:rPr lang="en-GB" dirty="0"/>
              <a:t>Kubernetes DevOps tooling meets SaaS: Automating tenant provisioning</a:t>
            </a:r>
          </a:p>
        </p:txBody>
      </p:sp>
      <p:sp>
        <p:nvSpPr>
          <p:cNvPr id="5" name="Text Placeholder 4">
            <a:extLst>
              <a:ext uri="{FF2B5EF4-FFF2-40B4-BE49-F238E27FC236}">
                <a16:creationId xmlns:a16="http://schemas.microsoft.com/office/drawing/2014/main" id="{27838A32-2384-41D6-B4F1-28DA03C936D6}"/>
              </a:ext>
            </a:extLst>
          </p:cNvPr>
          <p:cNvSpPr>
            <a:spLocks noGrp="1"/>
          </p:cNvSpPr>
          <p:nvPr>
            <p:ph type="body" sz="quarter" idx="11"/>
          </p:nvPr>
        </p:nvSpPr>
        <p:spPr>
          <a:xfrm>
            <a:off x="322916" y="1492893"/>
            <a:ext cx="3492500" cy="258532"/>
          </a:xfrm>
        </p:spPr>
        <p:txBody>
          <a:bodyPr/>
          <a:lstStyle/>
          <a:p>
            <a:r>
              <a:rPr lang="en-US" dirty="0"/>
              <a:t>SAS407</a:t>
            </a:r>
            <a:endParaRPr lang="en-GB" dirty="0"/>
          </a:p>
        </p:txBody>
      </p:sp>
      <p:sp>
        <p:nvSpPr>
          <p:cNvPr id="6" name="Text Placeholder 5">
            <a:extLst>
              <a:ext uri="{FF2B5EF4-FFF2-40B4-BE49-F238E27FC236}">
                <a16:creationId xmlns:a16="http://schemas.microsoft.com/office/drawing/2014/main" id="{AD0818B9-2B39-47E2-AFB4-485828A4FB9D}"/>
              </a:ext>
            </a:extLst>
          </p:cNvPr>
          <p:cNvSpPr>
            <a:spLocks noGrp="1"/>
          </p:cNvSpPr>
          <p:nvPr>
            <p:ph type="body" sz="quarter" idx="10"/>
          </p:nvPr>
        </p:nvSpPr>
        <p:spPr/>
        <p:txBody>
          <a:bodyPr/>
          <a:lstStyle/>
          <a:p>
            <a:r>
              <a:rPr lang="en-GB" dirty="0"/>
              <a:t>Rodrigo </a:t>
            </a:r>
            <a:r>
              <a:rPr lang="en-GB" dirty="0" err="1"/>
              <a:t>Bersa</a:t>
            </a:r>
            <a:r>
              <a:rPr lang="en-GB" dirty="0"/>
              <a:t>	</a:t>
            </a:r>
          </a:p>
        </p:txBody>
      </p:sp>
      <p:sp>
        <p:nvSpPr>
          <p:cNvPr id="11" name="Text Placeholder 10">
            <a:extLst>
              <a:ext uri="{FF2B5EF4-FFF2-40B4-BE49-F238E27FC236}">
                <a16:creationId xmlns:a16="http://schemas.microsoft.com/office/drawing/2014/main" id="{323689D4-1418-487E-9709-F953EE412629}"/>
              </a:ext>
            </a:extLst>
          </p:cNvPr>
          <p:cNvSpPr>
            <a:spLocks noGrp="1"/>
          </p:cNvSpPr>
          <p:nvPr>
            <p:ph type="body" sz="quarter" idx="12"/>
          </p:nvPr>
        </p:nvSpPr>
        <p:spPr>
          <a:xfrm>
            <a:off x="322917" y="5066907"/>
            <a:ext cx="3791883" cy="574003"/>
          </a:xfrm>
        </p:spPr>
        <p:txBody>
          <a:bodyPr/>
          <a:lstStyle/>
          <a:p>
            <a:r>
              <a:rPr lang="en-GB" dirty="0"/>
              <a:t>Senior Containers Specialist SA</a:t>
            </a:r>
          </a:p>
          <a:p>
            <a:r>
              <a:rPr lang="en-GB" dirty="0"/>
              <a:t>WWSO</a:t>
            </a:r>
          </a:p>
        </p:txBody>
      </p:sp>
    </p:spTree>
    <p:extLst>
      <p:ext uri="{BB962C8B-B14F-4D97-AF65-F5344CB8AC3E}">
        <p14:creationId xmlns:p14="http://schemas.microsoft.com/office/powerpoint/2010/main" val="17489820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304800" y="304800"/>
            <a:ext cx="11582400" cy="638175"/>
          </a:xfrm>
        </p:spPr>
        <p:txBody>
          <a:bodyPr/>
          <a:lstStyle/>
          <a:p>
            <a:r>
              <a:rPr lang="en-US" dirty="0"/>
              <a:t>DevOps and SaaS</a:t>
            </a:r>
          </a:p>
        </p:txBody>
      </p:sp>
      <p:sp>
        <p:nvSpPr>
          <p:cNvPr id="4" name="Slide Number Placeholder 3">
            <a:extLst>
              <a:ext uri="{FF2B5EF4-FFF2-40B4-BE49-F238E27FC236}">
                <a16:creationId xmlns:a16="http://schemas.microsoft.com/office/drawing/2014/main" id="{8A86B7C1-DF49-26FE-F55B-3AA7D20F2928}"/>
              </a:ext>
            </a:extLst>
          </p:cNvPr>
          <p:cNvSpPr>
            <a:spLocks noGrp="1"/>
          </p:cNvSpPr>
          <p:nvPr>
            <p:ph type="sldNum" sz="quarter" idx="12"/>
          </p:nvPr>
        </p:nvSpPr>
        <p:spPr>
          <a:xfrm>
            <a:off x="9156299" y="6402012"/>
            <a:ext cx="2743200" cy="365125"/>
          </a:xfrm>
        </p:spPr>
        <p:txBody>
          <a:bodyPr/>
          <a:lstStyle/>
          <a:p>
            <a:fld id="{DC503246-BBCE-4F0A-BCDC-08FC4C52637D}" type="slidenum">
              <a:rPr lang="en-US" smtClean="0"/>
              <a:pPr/>
              <a:t>4</a:t>
            </a:fld>
            <a:endParaRPr lang="en-US" dirty="0"/>
          </a:p>
        </p:txBody>
      </p:sp>
      <p:grpSp>
        <p:nvGrpSpPr>
          <p:cNvPr id="12" name="Group 11">
            <a:extLst>
              <a:ext uri="{FF2B5EF4-FFF2-40B4-BE49-F238E27FC236}">
                <a16:creationId xmlns:a16="http://schemas.microsoft.com/office/drawing/2014/main" id="{4F55B1B7-C833-B750-1775-EB2E42B7782C}"/>
              </a:ext>
            </a:extLst>
          </p:cNvPr>
          <p:cNvGrpSpPr/>
          <p:nvPr/>
        </p:nvGrpSpPr>
        <p:grpSpPr>
          <a:xfrm>
            <a:off x="4687799" y="1672577"/>
            <a:ext cx="2488396" cy="2715728"/>
            <a:chOff x="5634433" y="2908816"/>
            <a:chExt cx="2488396" cy="2715728"/>
          </a:xfrm>
        </p:grpSpPr>
        <p:sp>
          <p:nvSpPr>
            <p:cNvPr id="13" name="TextBox 12">
              <a:extLst>
                <a:ext uri="{FF2B5EF4-FFF2-40B4-BE49-F238E27FC236}">
                  <a16:creationId xmlns:a16="http://schemas.microsoft.com/office/drawing/2014/main" id="{776363BC-1B9D-8F32-2542-D99091919FA5}"/>
                </a:ext>
              </a:extLst>
            </p:cNvPr>
            <p:cNvSpPr txBox="1"/>
            <p:nvPr/>
          </p:nvSpPr>
          <p:spPr>
            <a:xfrm>
              <a:off x="5634433" y="4814194"/>
              <a:ext cx="2488396" cy="810350"/>
            </a:xfrm>
            <a:prstGeom prst="rect">
              <a:avLst/>
            </a:prstGeom>
            <a:noFill/>
          </p:spPr>
          <p:txBody>
            <a:bodyPr wrap="square" rtlCol="0">
              <a:spAutoFit/>
            </a:bodyPr>
            <a:lstStyle/>
            <a:p>
              <a:pPr algn="ctr"/>
              <a:r>
                <a:rPr lang="en-US" sz="2333" dirty="0">
                  <a:latin typeface="Amazon Ember Display" panose="020F0603020204020204" pitchFamily="34" charset="0"/>
                  <a:ea typeface="Amazon Ember Display" panose="020F0603020204020204" pitchFamily="34" charset="0"/>
                  <a:cs typeface="Amazon Ember Display" panose="020F0603020204020204" pitchFamily="34" charset="0"/>
                </a:rPr>
                <a:t>Operational efficiency</a:t>
              </a:r>
            </a:p>
          </p:txBody>
        </p:sp>
        <p:pic>
          <p:nvPicPr>
            <p:cNvPr id="14" name="Picture 13">
              <a:extLst>
                <a:ext uri="{FF2B5EF4-FFF2-40B4-BE49-F238E27FC236}">
                  <a16:creationId xmlns:a16="http://schemas.microsoft.com/office/drawing/2014/main" id="{4EB932B7-1D01-792C-1D08-F341CDAE51F1}"/>
                </a:ext>
              </a:extLst>
            </p:cNvPr>
            <p:cNvPicPr>
              <a:picLocks noChangeAspect="1"/>
            </p:cNvPicPr>
            <p:nvPr/>
          </p:nvPicPr>
          <p:blipFill>
            <a:blip r:embed="rId3"/>
            <a:stretch>
              <a:fillRect/>
            </a:stretch>
          </p:blipFill>
          <p:spPr>
            <a:xfrm>
              <a:off x="5877020" y="2908816"/>
              <a:ext cx="2003222" cy="2013239"/>
            </a:xfrm>
            <a:prstGeom prst="rect">
              <a:avLst/>
            </a:prstGeom>
          </p:spPr>
        </p:pic>
      </p:grpSp>
      <p:grpSp>
        <p:nvGrpSpPr>
          <p:cNvPr id="15" name="Group 14">
            <a:extLst>
              <a:ext uri="{FF2B5EF4-FFF2-40B4-BE49-F238E27FC236}">
                <a16:creationId xmlns:a16="http://schemas.microsoft.com/office/drawing/2014/main" id="{8F57F879-62CC-F3D5-51E0-E5D6A979DF16}"/>
              </a:ext>
            </a:extLst>
          </p:cNvPr>
          <p:cNvGrpSpPr/>
          <p:nvPr/>
        </p:nvGrpSpPr>
        <p:grpSpPr>
          <a:xfrm>
            <a:off x="1591414" y="1852628"/>
            <a:ext cx="1841896" cy="2207951"/>
            <a:chOff x="2464755" y="2795753"/>
            <a:chExt cx="1841896" cy="2207951"/>
          </a:xfrm>
        </p:grpSpPr>
        <p:sp>
          <p:nvSpPr>
            <p:cNvPr id="16" name="TextBox 15">
              <a:extLst>
                <a:ext uri="{FF2B5EF4-FFF2-40B4-BE49-F238E27FC236}">
                  <a16:creationId xmlns:a16="http://schemas.microsoft.com/office/drawing/2014/main" id="{C4C920FB-E085-7B94-0243-25E184D48427}"/>
                </a:ext>
              </a:extLst>
            </p:cNvPr>
            <p:cNvSpPr txBox="1"/>
            <p:nvPr/>
          </p:nvSpPr>
          <p:spPr>
            <a:xfrm>
              <a:off x="2746424" y="4552362"/>
              <a:ext cx="1055097" cy="451342"/>
            </a:xfrm>
            <a:prstGeom prst="rect">
              <a:avLst/>
            </a:prstGeom>
            <a:noFill/>
          </p:spPr>
          <p:txBody>
            <a:bodyPr wrap="none" rtlCol="0">
              <a:spAutoFit/>
            </a:bodyPr>
            <a:lstStyle/>
            <a:p>
              <a:pPr algn="ctr"/>
              <a:r>
                <a:rPr lang="en-US" sz="2333" dirty="0">
                  <a:latin typeface="Amazon Ember Display" panose="020F0603020204020204" pitchFamily="34" charset="0"/>
                  <a:ea typeface="Amazon Ember Display" panose="020F0603020204020204" pitchFamily="34" charset="0"/>
                  <a:cs typeface="Amazon Ember Display" panose="020F0603020204020204" pitchFamily="34" charset="0"/>
                </a:rPr>
                <a:t>Agility</a:t>
              </a:r>
            </a:p>
          </p:txBody>
        </p:sp>
        <p:pic>
          <p:nvPicPr>
            <p:cNvPr id="17" name="Picture 16">
              <a:extLst>
                <a:ext uri="{FF2B5EF4-FFF2-40B4-BE49-F238E27FC236}">
                  <a16:creationId xmlns:a16="http://schemas.microsoft.com/office/drawing/2014/main" id="{09216732-B726-1957-2BC7-881D8BEB2879}"/>
                </a:ext>
              </a:extLst>
            </p:cNvPr>
            <p:cNvPicPr>
              <a:picLocks noChangeAspect="1"/>
            </p:cNvPicPr>
            <p:nvPr/>
          </p:nvPicPr>
          <p:blipFill>
            <a:blip r:embed="rId4"/>
            <a:stretch>
              <a:fillRect/>
            </a:stretch>
          </p:blipFill>
          <p:spPr>
            <a:xfrm>
              <a:off x="2464755" y="2795753"/>
              <a:ext cx="1841896" cy="1851105"/>
            </a:xfrm>
            <a:prstGeom prst="rect">
              <a:avLst/>
            </a:prstGeom>
          </p:spPr>
        </p:pic>
      </p:grpSp>
      <p:grpSp>
        <p:nvGrpSpPr>
          <p:cNvPr id="18" name="Group 17">
            <a:extLst>
              <a:ext uri="{FF2B5EF4-FFF2-40B4-BE49-F238E27FC236}">
                <a16:creationId xmlns:a16="http://schemas.microsoft.com/office/drawing/2014/main" id="{42FD484F-6D16-B620-5553-A9B15BF20649}"/>
              </a:ext>
            </a:extLst>
          </p:cNvPr>
          <p:cNvGrpSpPr/>
          <p:nvPr/>
        </p:nvGrpSpPr>
        <p:grpSpPr>
          <a:xfrm>
            <a:off x="7851360" y="1901645"/>
            <a:ext cx="2900135" cy="2484209"/>
            <a:chOff x="9174990" y="3101486"/>
            <a:chExt cx="2900135" cy="2484209"/>
          </a:xfrm>
        </p:grpSpPr>
        <p:sp>
          <p:nvSpPr>
            <p:cNvPr id="19" name="TextBox 18">
              <a:extLst>
                <a:ext uri="{FF2B5EF4-FFF2-40B4-BE49-F238E27FC236}">
                  <a16:creationId xmlns:a16="http://schemas.microsoft.com/office/drawing/2014/main" id="{AD776F31-9023-BDD8-4C5D-397DCEF96F67}"/>
                </a:ext>
              </a:extLst>
            </p:cNvPr>
            <p:cNvSpPr txBox="1"/>
            <p:nvPr/>
          </p:nvSpPr>
          <p:spPr>
            <a:xfrm>
              <a:off x="9174990" y="4776243"/>
              <a:ext cx="2900135" cy="809452"/>
            </a:xfrm>
            <a:prstGeom prst="rect">
              <a:avLst/>
            </a:prstGeom>
            <a:noFill/>
          </p:spPr>
          <p:txBody>
            <a:bodyPr wrap="square" rtlCol="0">
              <a:spAutoFit/>
            </a:bodyPr>
            <a:lstStyle/>
            <a:p>
              <a:pPr algn="ctr"/>
              <a:r>
                <a:rPr lang="en-US" sz="2330" dirty="0">
                  <a:latin typeface="Amazon Ember Display" panose="020F0603020204020204" pitchFamily="34" charset="0"/>
                  <a:ea typeface="Amazon Ember Display" panose="020F0603020204020204" pitchFamily="34" charset="0"/>
                  <a:cs typeface="Amazon Ember Display" panose="020F0603020204020204" pitchFamily="34" charset="0"/>
                </a:rPr>
                <a:t>Frictionless onboarding</a:t>
              </a:r>
            </a:p>
          </p:txBody>
        </p:sp>
        <p:pic>
          <p:nvPicPr>
            <p:cNvPr id="20" name="Picture 19">
              <a:extLst>
                <a:ext uri="{FF2B5EF4-FFF2-40B4-BE49-F238E27FC236}">
                  <a16:creationId xmlns:a16="http://schemas.microsoft.com/office/drawing/2014/main" id="{5AC451DD-F553-9598-FBDB-2D5A49E2B29F}"/>
                </a:ext>
              </a:extLst>
            </p:cNvPr>
            <p:cNvPicPr>
              <a:picLocks noChangeAspect="1"/>
            </p:cNvPicPr>
            <p:nvPr/>
          </p:nvPicPr>
          <p:blipFill>
            <a:blip r:embed="rId5"/>
            <a:stretch>
              <a:fillRect/>
            </a:stretch>
          </p:blipFill>
          <p:spPr>
            <a:xfrm>
              <a:off x="9661847" y="3101486"/>
              <a:ext cx="1741488" cy="1741488"/>
            </a:xfrm>
            <a:prstGeom prst="rect">
              <a:avLst/>
            </a:prstGeom>
          </p:spPr>
        </p:pic>
      </p:grpSp>
      <p:sp>
        <p:nvSpPr>
          <p:cNvPr id="21" name="TextBox 20">
            <a:extLst>
              <a:ext uri="{FF2B5EF4-FFF2-40B4-BE49-F238E27FC236}">
                <a16:creationId xmlns:a16="http://schemas.microsoft.com/office/drawing/2014/main" id="{5AA04270-431D-6B94-CCB0-AC177E0F23D3}"/>
              </a:ext>
            </a:extLst>
          </p:cNvPr>
          <p:cNvSpPr txBox="1"/>
          <p:nvPr/>
        </p:nvSpPr>
        <p:spPr>
          <a:xfrm>
            <a:off x="1003483" y="5067974"/>
            <a:ext cx="10185034" cy="523220"/>
          </a:xfrm>
          <a:prstGeom prst="rect">
            <a:avLst/>
          </a:prstGeom>
          <a:noFill/>
        </p:spPr>
        <p:txBody>
          <a:bodyPr wrap="square">
            <a:spAutoFit/>
          </a:bodyPr>
          <a:lstStyle/>
          <a:p>
            <a:pPr algn="ctr"/>
            <a:r>
              <a:rPr lang="en-US" sz="2800" b="1" dirty="0">
                <a:solidFill>
                  <a:schemeClr val="accent1"/>
                </a:solidFill>
                <a:latin typeface="Amazon Ember Display" panose="020F0603020204020204" pitchFamily="34" charset="0"/>
                <a:ea typeface="Amazon Ember Display" panose="020F0603020204020204" pitchFamily="34" charset="0"/>
                <a:cs typeface="Amazon Ember Display" panose="020F0603020204020204" pitchFamily="34" charset="0"/>
              </a:rPr>
              <a:t>DevOps supports SaaS scale and growth</a:t>
            </a:r>
          </a:p>
        </p:txBody>
      </p:sp>
    </p:spTree>
    <p:extLst>
      <p:ext uri="{BB962C8B-B14F-4D97-AF65-F5344CB8AC3E}">
        <p14:creationId xmlns:p14="http://schemas.microsoft.com/office/powerpoint/2010/main" val="376311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p:txBody>
          <a:bodyPr/>
          <a:lstStyle/>
          <a:p>
            <a:r>
              <a:rPr lang="en-GB" dirty="0"/>
              <a:t>SaaS DevOps challenge</a:t>
            </a:r>
            <a:endParaRPr lang="en-US" dirty="0"/>
          </a:p>
        </p:txBody>
      </p:sp>
      <p:cxnSp>
        <p:nvCxnSpPr>
          <p:cNvPr id="149" name="Straight Arrow Connector 148">
            <a:extLst>
              <a:ext uri="{FF2B5EF4-FFF2-40B4-BE49-F238E27FC236}">
                <a16:creationId xmlns:a16="http://schemas.microsoft.com/office/drawing/2014/main" id="{5B4036D6-C522-1901-BF39-A03350943AD7}"/>
              </a:ext>
            </a:extLst>
          </p:cNvPr>
          <p:cNvCxnSpPr>
            <a:cxnSpLocks/>
          </p:cNvCxnSpPr>
          <p:nvPr/>
        </p:nvCxnSpPr>
        <p:spPr>
          <a:xfrm flipH="1">
            <a:off x="1308579" y="3991554"/>
            <a:ext cx="4588" cy="343686"/>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159" name="Graphic 29">
            <a:extLst>
              <a:ext uri="{FF2B5EF4-FFF2-40B4-BE49-F238E27FC236}">
                <a16:creationId xmlns:a16="http://schemas.microsoft.com/office/drawing/2014/main" id="{8AF74B10-1B8C-4305-E493-1BA24FF98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2373" y="1227221"/>
            <a:ext cx="356767" cy="356767"/>
          </a:xfrm>
          <a:prstGeom prst="rect">
            <a:avLst/>
          </a:prstGeom>
        </p:spPr>
      </p:pic>
      <p:sp>
        <p:nvSpPr>
          <p:cNvPr id="160" name="TextBox 30">
            <a:extLst>
              <a:ext uri="{FF2B5EF4-FFF2-40B4-BE49-F238E27FC236}">
                <a16:creationId xmlns:a16="http://schemas.microsoft.com/office/drawing/2014/main" id="{7CF5A806-2C6B-303B-3699-38C581F8ADD7}"/>
              </a:ext>
            </a:extLst>
          </p:cNvPr>
          <p:cNvSpPr txBox="1"/>
          <p:nvPr/>
        </p:nvSpPr>
        <p:spPr>
          <a:xfrm>
            <a:off x="7245064" y="1265649"/>
            <a:ext cx="1859483" cy="335989"/>
          </a:xfrm>
          <a:prstGeom prst="rect">
            <a:avLst/>
          </a:prstGeom>
          <a:noFill/>
        </p:spPr>
        <p:txBody>
          <a:bodyPr wrap="none" lIns="63500" tIns="63500" rIns="63500" bIns="635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719" eaLnBrk="0" fontAlgn="base" hangingPunct="0">
              <a:lnSpc>
                <a:spcPct val="90000"/>
              </a:lnSpc>
              <a:spcBef>
                <a:spcPct val="0"/>
              </a:spcBef>
              <a:spcAft>
                <a:spcPts val="1250"/>
              </a:spcAft>
              <a:defRPr/>
            </a:pPr>
            <a:r>
              <a:rPr lang="en-US" sz="1500" kern="0" dirty="0"/>
              <a:t>Amazon EKS cluster</a:t>
            </a:r>
          </a:p>
        </p:txBody>
      </p:sp>
      <p:sp>
        <p:nvSpPr>
          <p:cNvPr id="161" name="Rectangle 160">
            <a:extLst>
              <a:ext uri="{FF2B5EF4-FFF2-40B4-BE49-F238E27FC236}">
                <a16:creationId xmlns:a16="http://schemas.microsoft.com/office/drawing/2014/main" id="{DCB1705A-4B1E-817C-D744-CF642996B55F}"/>
              </a:ext>
            </a:extLst>
          </p:cNvPr>
          <p:cNvSpPr/>
          <p:nvPr/>
        </p:nvSpPr>
        <p:spPr bwMode="auto">
          <a:xfrm>
            <a:off x="6850631" y="1230088"/>
            <a:ext cx="4664543" cy="5395019"/>
          </a:xfrm>
          <a:prstGeom prst="rect">
            <a:avLst/>
          </a:prstGeom>
          <a:noFill/>
          <a:ln w="19050" cap="flat" cmpd="sng" algn="ctr">
            <a:solidFill>
              <a:srgbClr val="FFFFFF">
                <a:lumMod val="75000"/>
              </a:srgbClr>
            </a:solidFill>
            <a:prstDash val="solid"/>
            <a:headEnd type="none" w="med" len="med"/>
            <a:tailEnd type="none" w="med" len="med"/>
          </a:ln>
          <a:effectLst/>
        </p:spPr>
        <p:txBody>
          <a:bodyPr rot="0" spcFirstLastPara="0" vert="horz" wrap="square" lIns="127000" tIns="127000" rIns="12700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endParaRPr lang="en-US" sz="1250" kern="0" dirty="0">
              <a:ea typeface="Amazon Ember Light" panose="020B0403020204020204" pitchFamily="34" charset="0"/>
              <a:cs typeface="Amazon Ember Light" panose="020B0403020204020204" pitchFamily="34" charset="0"/>
            </a:endParaRPr>
          </a:p>
        </p:txBody>
      </p:sp>
      <p:sp>
        <p:nvSpPr>
          <p:cNvPr id="162" name="Rectangle 161">
            <a:extLst>
              <a:ext uri="{FF2B5EF4-FFF2-40B4-BE49-F238E27FC236}">
                <a16:creationId xmlns:a16="http://schemas.microsoft.com/office/drawing/2014/main" id="{DF5FDEC2-415B-4422-D533-C442CEDD7F4E}"/>
              </a:ext>
            </a:extLst>
          </p:cNvPr>
          <p:cNvSpPr/>
          <p:nvPr/>
        </p:nvSpPr>
        <p:spPr>
          <a:xfrm>
            <a:off x="789601" y="5088825"/>
            <a:ext cx="1027855" cy="372408"/>
          </a:xfrm>
          <a:prstGeom prst="rect">
            <a:avLst/>
          </a:prstGeom>
          <a:solidFill>
            <a:schemeClr val="accent5"/>
          </a:solidFill>
          <a:ln w="19050" cap="flat">
            <a:noFill/>
            <a:prstDash val="solid"/>
            <a:round/>
            <a:tailEnd type="triangle" w="med" len="med"/>
          </a:ln>
          <a:effectLst/>
        </p:spPr>
        <p:txBody>
          <a:bodyPr wrap="square" lIns="38099" tIns="38099" rIns="38099" bIns="38099" numCol="1" rtlCol="0" anchor="ctr" anchorCtr="0">
            <a:noAutofit/>
          </a:bodyPr>
          <a:lstStyle/>
          <a:p>
            <a:pPr algn="ctr" defTabSz="914098" hangingPunct="0"/>
            <a:r>
              <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Order</a:t>
            </a:r>
          </a:p>
        </p:txBody>
      </p:sp>
      <p:sp>
        <p:nvSpPr>
          <p:cNvPr id="163" name="Rectangle 162">
            <a:extLst>
              <a:ext uri="{FF2B5EF4-FFF2-40B4-BE49-F238E27FC236}">
                <a16:creationId xmlns:a16="http://schemas.microsoft.com/office/drawing/2014/main" id="{7CA5D398-7761-DD9B-F0EE-3B3A5D4D7598}"/>
              </a:ext>
            </a:extLst>
          </p:cNvPr>
          <p:cNvSpPr/>
          <p:nvPr/>
        </p:nvSpPr>
        <p:spPr>
          <a:xfrm>
            <a:off x="617958" y="4335240"/>
            <a:ext cx="1385831" cy="1752206"/>
          </a:xfrm>
          <a:prstGeom prst="rect">
            <a:avLst/>
          </a:prstGeom>
          <a:noFill/>
          <a:ln w="19050" cap="flat">
            <a:solidFill>
              <a:schemeClr val="accent2"/>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164" name="Rectangle 163">
            <a:extLst>
              <a:ext uri="{FF2B5EF4-FFF2-40B4-BE49-F238E27FC236}">
                <a16:creationId xmlns:a16="http://schemas.microsoft.com/office/drawing/2014/main" id="{7C7F9CB0-FB9A-AE12-058B-333EEC9FC3DA}"/>
              </a:ext>
            </a:extLst>
          </p:cNvPr>
          <p:cNvSpPr/>
          <p:nvPr/>
        </p:nvSpPr>
        <p:spPr>
          <a:xfrm>
            <a:off x="797472" y="5500272"/>
            <a:ext cx="1019985" cy="380655"/>
          </a:xfrm>
          <a:prstGeom prst="rect">
            <a:avLst/>
          </a:prstGeom>
          <a:solidFill>
            <a:schemeClr val="accent1"/>
          </a:solidFill>
          <a:ln w="19050" cap="flat">
            <a:noFill/>
            <a:prstDash val="solid"/>
            <a:round/>
            <a:tailEnd type="triangle" w="med" len="med"/>
          </a:ln>
          <a:effectLst/>
        </p:spPr>
        <p:txBody>
          <a:bodyPr wrap="square" lIns="38099" tIns="38099" rIns="38099" bIns="38099" numCol="1" rtlCol="0" anchor="ctr" anchorCtr="0">
            <a:noAutofit/>
          </a:bodyPr>
          <a:lstStyle/>
          <a:p>
            <a:pPr algn="ctr" defTabSz="914098" hangingPunct="0"/>
            <a:r>
              <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Payment</a:t>
            </a:r>
          </a:p>
        </p:txBody>
      </p:sp>
      <p:sp>
        <p:nvSpPr>
          <p:cNvPr id="165" name="TextBox 164">
            <a:extLst>
              <a:ext uri="{FF2B5EF4-FFF2-40B4-BE49-F238E27FC236}">
                <a16:creationId xmlns:a16="http://schemas.microsoft.com/office/drawing/2014/main" id="{0F2A35AC-36D7-3EA3-7E84-A4280EF363AF}"/>
              </a:ext>
            </a:extLst>
          </p:cNvPr>
          <p:cNvSpPr txBox="1"/>
          <p:nvPr/>
        </p:nvSpPr>
        <p:spPr>
          <a:xfrm>
            <a:off x="807539" y="4335240"/>
            <a:ext cx="1005403" cy="307777"/>
          </a:xfrm>
          <a:prstGeom prst="rect">
            <a:avLst/>
          </a:prstGeom>
          <a:noFill/>
        </p:spPr>
        <p:txBody>
          <a:bodyPr wrap="square" rtlCol="0">
            <a:spAutoFit/>
          </a:bodyPr>
          <a:lstStyle/>
          <a:p>
            <a:pPr algn="ctr"/>
            <a:r>
              <a:rPr lang="en-GB" sz="1400" dirty="0"/>
              <a:t>SCM (Git)</a:t>
            </a:r>
          </a:p>
        </p:txBody>
      </p:sp>
      <p:sp>
        <p:nvSpPr>
          <p:cNvPr id="166" name="Rectangle 165">
            <a:extLst>
              <a:ext uri="{FF2B5EF4-FFF2-40B4-BE49-F238E27FC236}">
                <a16:creationId xmlns:a16="http://schemas.microsoft.com/office/drawing/2014/main" id="{4FBAA313-891E-0F53-F7B8-21672CC204DF}"/>
              </a:ext>
            </a:extLst>
          </p:cNvPr>
          <p:cNvSpPr/>
          <p:nvPr/>
        </p:nvSpPr>
        <p:spPr>
          <a:xfrm>
            <a:off x="797472" y="4658863"/>
            <a:ext cx="1024428" cy="380654"/>
          </a:xfrm>
          <a:prstGeom prst="rect">
            <a:avLst/>
          </a:prstGeom>
          <a:solidFill>
            <a:schemeClr val="accent5"/>
          </a:solidFill>
          <a:ln w="19050" cap="flat">
            <a:noFill/>
            <a:prstDash val="solid"/>
            <a:round/>
            <a:tailEnd type="triangle" w="med" len="med"/>
          </a:ln>
          <a:effectLst/>
        </p:spPr>
        <p:txBody>
          <a:bodyPr wrap="square" lIns="38099" tIns="38099" rIns="38099" bIns="38099" numCol="1" rtlCol="0" anchor="ctr" anchorCtr="0">
            <a:noAutofit/>
          </a:bodyPr>
          <a:lstStyle/>
          <a:p>
            <a:pPr algn="ctr" defTabSz="914098" hangingPunct="0"/>
            <a:r>
              <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Product</a:t>
            </a:r>
          </a:p>
        </p:txBody>
      </p:sp>
      <p:grpSp>
        <p:nvGrpSpPr>
          <p:cNvPr id="168" name="Group 167">
            <a:extLst>
              <a:ext uri="{FF2B5EF4-FFF2-40B4-BE49-F238E27FC236}">
                <a16:creationId xmlns:a16="http://schemas.microsoft.com/office/drawing/2014/main" id="{50CB0F2D-203E-2631-33EB-5272D07CACB6}"/>
              </a:ext>
            </a:extLst>
          </p:cNvPr>
          <p:cNvGrpSpPr/>
          <p:nvPr/>
        </p:nvGrpSpPr>
        <p:grpSpPr>
          <a:xfrm>
            <a:off x="9908007" y="5907728"/>
            <a:ext cx="1356433" cy="519648"/>
            <a:chOff x="689083" y="5633461"/>
            <a:chExt cx="1492266" cy="543083"/>
          </a:xfrm>
          <a:solidFill>
            <a:schemeClr val="accent1"/>
          </a:solidFill>
        </p:grpSpPr>
        <p:sp>
          <p:nvSpPr>
            <p:cNvPr id="169" name="Rounded Rectangle 24">
              <a:extLst>
                <a:ext uri="{FF2B5EF4-FFF2-40B4-BE49-F238E27FC236}">
                  <a16:creationId xmlns:a16="http://schemas.microsoft.com/office/drawing/2014/main" id="{04582EBA-17DE-EC9E-1C40-2A2EF75FB341}"/>
                </a:ext>
              </a:extLst>
            </p:cNvPr>
            <p:cNvSpPr/>
            <p:nvPr/>
          </p:nvSpPr>
          <p:spPr bwMode="auto">
            <a:xfrm>
              <a:off x="689083" y="5633461"/>
              <a:ext cx="1492266" cy="543083"/>
            </a:xfrm>
            <a:prstGeom prst="roundRect">
              <a:avLst/>
            </a:prstGeom>
            <a:grp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Payment</a:t>
              </a:r>
            </a:p>
          </p:txBody>
        </p:sp>
        <p:pic>
          <p:nvPicPr>
            <p:cNvPr id="170" name="Graphic 25">
              <a:extLst>
                <a:ext uri="{FF2B5EF4-FFF2-40B4-BE49-F238E27FC236}">
                  <a16:creationId xmlns:a16="http://schemas.microsoft.com/office/drawing/2014/main" id="{7F408C8E-6A1B-0660-3618-FF1C4FFA5C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328" y="5655493"/>
              <a:ext cx="493583" cy="515287"/>
            </a:xfrm>
            <a:prstGeom prst="rect">
              <a:avLst/>
            </a:prstGeom>
          </p:spPr>
        </p:pic>
      </p:grpSp>
      <p:grpSp>
        <p:nvGrpSpPr>
          <p:cNvPr id="171" name="Group 170">
            <a:extLst>
              <a:ext uri="{FF2B5EF4-FFF2-40B4-BE49-F238E27FC236}">
                <a16:creationId xmlns:a16="http://schemas.microsoft.com/office/drawing/2014/main" id="{9A85EAD1-5637-21D1-85A5-EAA7520CB71D}"/>
              </a:ext>
            </a:extLst>
          </p:cNvPr>
          <p:cNvGrpSpPr/>
          <p:nvPr/>
        </p:nvGrpSpPr>
        <p:grpSpPr>
          <a:xfrm>
            <a:off x="6982018" y="5593614"/>
            <a:ext cx="4382238" cy="915784"/>
            <a:chOff x="7244188" y="1823163"/>
            <a:chExt cx="5258685" cy="1098941"/>
          </a:xfrm>
        </p:grpSpPr>
        <p:grpSp>
          <p:nvGrpSpPr>
            <p:cNvPr id="172" name="Group 171">
              <a:extLst>
                <a:ext uri="{FF2B5EF4-FFF2-40B4-BE49-F238E27FC236}">
                  <a16:creationId xmlns:a16="http://schemas.microsoft.com/office/drawing/2014/main" id="{35105F19-6678-E7A8-364B-E4E9BD96437A}"/>
                </a:ext>
              </a:extLst>
            </p:cNvPr>
            <p:cNvGrpSpPr/>
            <p:nvPr/>
          </p:nvGrpSpPr>
          <p:grpSpPr>
            <a:xfrm>
              <a:off x="7244188" y="1823163"/>
              <a:ext cx="5258685" cy="1098941"/>
              <a:chOff x="7462561" y="1976899"/>
              <a:chExt cx="4684650" cy="831857"/>
            </a:xfrm>
          </p:grpSpPr>
          <p:sp>
            <p:nvSpPr>
              <p:cNvPr id="179" name="Rectangle 178">
                <a:extLst>
                  <a:ext uri="{FF2B5EF4-FFF2-40B4-BE49-F238E27FC236}">
                    <a16:creationId xmlns:a16="http://schemas.microsoft.com/office/drawing/2014/main" id="{29212F93-893B-140F-1BAF-18611F613B3C}"/>
                  </a:ext>
                </a:extLst>
              </p:cNvPr>
              <p:cNvSpPr/>
              <p:nvPr/>
            </p:nvSpPr>
            <p:spPr>
              <a:xfrm>
                <a:off x="7462561" y="1984056"/>
                <a:ext cx="4684650" cy="824700"/>
              </a:xfrm>
              <a:prstGeom prst="rect">
                <a:avLst/>
              </a:prstGeom>
              <a:noFill/>
              <a:ln w="19050" cap="flat">
                <a:solidFill>
                  <a:schemeClr val="tx1"/>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180" name="TextBox 179">
                <a:extLst>
                  <a:ext uri="{FF2B5EF4-FFF2-40B4-BE49-F238E27FC236}">
                    <a16:creationId xmlns:a16="http://schemas.microsoft.com/office/drawing/2014/main" id="{91CFA242-B5A4-3775-5BB9-B940D6BED618}"/>
                  </a:ext>
                </a:extLst>
              </p:cNvPr>
              <p:cNvSpPr txBox="1"/>
              <p:nvPr/>
            </p:nvSpPr>
            <p:spPr>
              <a:xfrm>
                <a:off x="8864687" y="1976899"/>
                <a:ext cx="2356285" cy="258602"/>
              </a:xfrm>
              <a:prstGeom prst="rect">
                <a:avLst/>
              </a:prstGeom>
              <a:noFill/>
            </p:spPr>
            <p:txBody>
              <a:bodyPr wrap="square" rtlCol="0">
                <a:spAutoFit/>
              </a:bodyPr>
              <a:lstStyle/>
              <a:p>
                <a:pPr algn="ctr"/>
                <a:r>
                  <a:rPr lang="en-GB" sz="1250" dirty="0">
                    <a:latin typeface="Amazon Ember Light" panose="020B0403020204020204" pitchFamily="34" charset="0"/>
                    <a:ea typeface="Amazon Ember Light" panose="020B0403020204020204" pitchFamily="34" charset="0"/>
                    <a:cs typeface="Amazon Ember Light" panose="020B0403020204020204" pitchFamily="34" charset="0"/>
                  </a:rPr>
                  <a:t>Silo namespace (tenant-4)</a:t>
                </a:r>
              </a:p>
            </p:txBody>
          </p:sp>
        </p:grpSp>
        <p:grpSp>
          <p:nvGrpSpPr>
            <p:cNvPr id="173" name="Group 172">
              <a:extLst>
                <a:ext uri="{FF2B5EF4-FFF2-40B4-BE49-F238E27FC236}">
                  <a16:creationId xmlns:a16="http://schemas.microsoft.com/office/drawing/2014/main" id="{4F944A1A-564D-B5A3-1DA7-74263BC973FF}"/>
                </a:ext>
              </a:extLst>
            </p:cNvPr>
            <p:cNvGrpSpPr/>
            <p:nvPr/>
          </p:nvGrpSpPr>
          <p:grpSpPr>
            <a:xfrm>
              <a:off x="9031618" y="2185708"/>
              <a:ext cx="1627719" cy="628205"/>
              <a:chOff x="746894" y="5623666"/>
              <a:chExt cx="1492266" cy="547114"/>
            </a:xfrm>
          </p:grpSpPr>
          <p:sp>
            <p:nvSpPr>
              <p:cNvPr id="177" name="Rounded Rectangle 24">
                <a:extLst>
                  <a:ext uri="{FF2B5EF4-FFF2-40B4-BE49-F238E27FC236}">
                    <a16:creationId xmlns:a16="http://schemas.microsoft.com/office/drawing/2014/main" id="{F52FC82D-C65C-39B6-D644-98CA7F7090CD}"/>
                  </a:ext>
                </a:extLst>
              </p:cNvPr>
              <p:cNvSpPr/>
              <p:nvPr/>
            </p:nvSpPr>
            <p:spPr bwMode="auto">
              <a:xfrm>
                <a:off x="746894" y="5623666"/>
                <a:ext cx="1492266" cy="543083"/>
              </a:xfrm>
              <a:prstGeom prst="roundRect">
                <a:avLst/>
              </a:prstGeom>
              <a:solidFill>
                <a:schemeClr val="accent5"/>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Order</a:t>
                </a:r>
              </a:p>
            </p:txBody>
          </p:sp>
          <p:pic>
            <p:nvPicPr>
              <p:cNvPr id="178" name="Graphic 25">
                <a:extLst>
                  <a:ext uri="{FF2B5EF4-FFF2-40B4-BE49-F238E27FC236}">
                    <a16:creationId xmlns:a16="http://schemas.microsoft.com/office/drawing/2014/main" id="{B17DB59F-7585-10D1-B91E-597697646E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grpSp>
        <p:nvGrpSpPr>
          <p:cNvPr id="181" name="Group 180">
            <a:extLst>
              <a:ext uri="{FF2B5EF4-FFF2-40B4-BE49-F238E27FC236}">
                <a16:creationId xmlns:a16="http://schemas.microsoft.com/office/drawing/2014/main" id="{A38A3C91-F8D9-C61F-023A-BF46873ACAD6}"/>
              </a:ext>
            </a:extLst>
          </p:cNvPr>
          <p:cNvGrpSpPr/>
          <p:nvPr/>
        </p:nvGrpSpPr>
        <p:grpSpPr>
          <a:xfrm>
            <a:off x="6978030" y="4621370"/>
            <a:ext cx="4386227" cy="907905"/>
            <a:chOff x="7244189" y="1832618"/>
            <a:chExt cx="5263472" cy="1089486"/>
          </a:xfrm>
        </p:grpSpPr>
        <p:grpSp>
          <p:nvGrpSpPr>
            <p:cNvPr id="182" name="Group 181">
              <a:extLst>
                <a:ext uri="{FF2B5EF4-FFF2-40B4-BE49-F238E27FC236}">
                  <a16:creationId xmlns:a16="http://schemas.microsoft.com/office/drawing/2014/main" id="{1C47E074-0A42-C0E6-A5F5-0664692855D5}"/>
                </a:ext>
              </a:extLst>
            </p:cNvPr>
            <p:cNvGrpSpPr/>
            <p:nvPr/>
          </p:nvGrpSpPr>
          <p:grpSpPr>
            <a:xfrm>
              <a:off x="7244189" y="1832618"/>
              <a:ext cx="5263472" cy="1089486"/>
              <a:chOff x="7462561" y="1984056"/>
              <a:chExt cx="4688914" cy="824700"/>
            </a:xfrm>
          </p:grpSpPr>
          <p:sp>
            <p:nvSpPr>
              <p:cNvPr id="186" name="Rectangle 185">
                <a:extLst>
                  <a:ext uri="{FF2B5EF4-FFF2-40B4-BE49-F238E27FC236}">
                    <a16:creationId xmlns:a16="http://schemas.microsoft.com/office/drawing/2014/main" id="{37D9C34C-41CE-4300-B019-5DBC804C3623}"/>
                  </a:ext>
                </a:extLst>
              </p:cNvPr>
              <p:cNvSpPr/>
              <p:nvPr/>
            </p:nvSpPr>
            <p:spPr>
              <a:xfrm>
                <a:off x="7462561" y="1984056"/>
                <a:ext cx="4688914" cy="824700"/>
              </a:xfrm>
              <a:prstGeom prst="rect">
                <a:avLst/>
              </a:prstGeom>
              <a:noFill/>
              <a:ln w="19050" cap="flat">
                <a:solidFill>
                  <a:schemeClr val="tx1"/>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187" name="TextBox 186">
                <a:extLst>
                  <a:ext uri="{FF2B5EF4-FFF2-40B4-BE49-F238E27FC236}">
                    <a16:creationId xmlns:a16="http://schemas.microsoft.com/office/drawing/2014/main" id="{BF4EFD5E-86D5-D014-15C8-924DE988D9F8}"/>
                  </a:ext>
                </a:extLst>
              </p:cNvPr>
              <p:cNvSpPr txBox="1"/>
              <p:nvPr/>
            </p:nvSpPr>
            <p:spPr>
              <a:xfrm>
                <a:off x="8725744" y="1992310"/>
                <a:ext cx="2557700" cy="258602"/>
              </a:xfrm>
              <a:prstGeom prst="rect">
                <a:avLst/>
              </a:prstGeom>
              <a:noFill/>
            </p:spPr>
            <p:txBody>
              <a:bodyPr wrap="square" rtlCol="0">
                <a:spAutoFit/>
              </a:bodyPr>
              <a:lstStyle/>
              <a:p>
                <a:pPr algn="ctr"/>
                <a:r>
                  <a:rPr lang="en-GB" sz="1250" dirty="0">
                    <a:latin typeface="Amazon Ember Light" panose="020B0403020204020204" pitchFamily="34" charset="0"/>
                    <a:ea typeface="Amazon Ember Light" panose="020B0403020204020204" pitchFamily="34" charset="0"/>
                    <a:cs typeface="Amazon Ember Light" panose="020B0403020204020204" pitchFamily="34" charset="0"/>
                  </a:rPr>
                  <a:t>Hybrid namespace (tenant-3)</a:t>
                </a:r>
              </a:p>
            </p:txBody>
          </p:sp>
        </p:grpSp>
        <p:grpSp>
          <p:nvGrpSpPr>
            <p:cNvPr id="183" name="Group 182">
              <a:extLst>
                <a:ext uri="{FF2B5EF4-FFF2-40B4-BE49-F238E27FC236}">
                  <a16:creationId xmlns:a16="http://schemas.microsoft.com/office/drawing/2014/main" id="{4BCF28F3-9639-A82D-EA13-F146B67C4F41}"/>
                </a:ext>
              </a:extLst>
            </p:cNvPr>
            <p:cNvGrpSpPr/>
            <p:nvPr/>
          </p:nvGrpSpPr>
          <p:grpSpPr>
            <a:xfrm>
              <a:off x="9031618" y="2185708"/>
              <a:ext cx="1627719" cy="628205"/>
              <a:chOff x="746894" y="5623666"/>
              <a:chExt cx="1492266" cy="547114"/>
            </a:xfrm>
          </p:grpSpPr>
          <p:sp>
            <p:nvSpPr>
              <p:cNvPr id="184" name="Rounded Rectangle 24">
                <a:extLst>
                  <a:ext uri="{FF2B5EF4-FFF2-40B4-BE49-F238E27FC236}">
                    <a16:creationId xmlns:a16="http://schemas.microsoft.com/office/drawing/2014/main" id="{B6CB6796-B8DD-D2B4-4106-EED68593821B}"/>
                  </a:ext>
                </a:extLst>
              </p:cNvPr>
              <p:cNvSpPr/>
              <p:nvPr/>
            </p:nvSpPr>
            <p:spPr bwMode="auto">
              <a:xfrm>
                <a:off x="746894" y="5623666"/>
                <a:ext cx="1492266" cy="543083"/>
              </a:xfrm>
              <a:prstGeom prst="roundRect">
                <a:avLst/>
              </a:prstGeom>
              <a:solidFill>
                <a:schemeClr val="accent5"/>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Order</a:t>
                </a:r>
              </a:p>
            </p:txBody>
          </p:sp>
          <p:pic>
            <p:nvPicPr>
              <p:cNvPr id="185" name="Graphic 25">
                <a:extLst>
                  <a:ext uri="{FF2B5EF4-FFF2-40B4-BE49-F238E27FC236}">
                    <a16:creationId xmlns:a16="http://schemas.microsoft.com/office/drawing/2014/main" id="{C180158C-ED8D-214E-2697-4673781837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grpSp>
        <p:nvGrpSpPr>
          <p:cNvPr id="188" name="Group 187">
            <a:extLst>
              <a:ext uri="{FF2B5EF4-FFF2-40B4-BE49-F238E27FC236}">
                <a16:creationId xmlns:a16="http://schemas.microsoft.com/office/drawing/2014/main" id="{61AD4E68-0607-21FB-2BCA-234AAF3758C2}"/>
              </a:ext>
            </a:extLst>
          </p:cNvPr>
          <p:cNvGrpSpPr/>
          <p:nvPr/>
        </p:nvGrpSpPr>
        <p:grpSpPr>
          <a:xfrm>
            <a:off x="6978029" y="3654394"/>
            <a:ext cx="4386228" cy="907905"/>
            <a:chOff x="7244189" y="1832618"/>
            <a:chExt cx="5263473" cy="1089486"/>
          </a:xfrm>
        </p:grpSpPr>
        <p:grpSp>
          <p:nvGrpSpPr>
            <p:cNvPr id="189" name="Group 188">
              <a:extLst>
                <a:ext uri="{FF2B5EF4-FFF2-40B4-BE49-F238E27FC236}">
                  <a16:creationId xmlns:a16="http://schemas.microsoft.com/office/drawing/2014/main" id="{B9D82512-B690-A5B5-4442-A29BCF8C12A2}"/>
                </a:ext>
              </a:extLst>
            </p:cNvPr>
            <p:cNvGrpSpPr/>
            <p:nvPr/>
          </p:nvGrpSpPr>
          <p:grpSpPr>
            <a:xfrm>
              <a:off x="7244189" y="1832618"/>
              <a:ext cx="5263473" cy="1089486"/>
              <a:chOff x="7462561" y="1984056"/>
              <a:chExt cx="4688915" cy="824700"/>
            </a:xfrm>
          </p:grpSpPr>
          <p:sp>
            <p:nvSpPr>
              <p:cNvPr id="199" name="Rectangle 198">
                <a:extLst>
                  <a:ext uri="{FF2B5EF4-FFF2-40B4-BE49-F238E27FC236}">
                    <a16:creationId xmlns:a16="http://schemas.microsoft.com/office/drawing/2014/main" id="{2F22E092-B15F-B6A4-6993-2F952FAC04C3}"/>
                  </a:ext>
                </a:extLst>
              </p:cNvPr>
              <p:cNvSpPr/>
              <p:nvPr/>
            </p:nvSpPr>
            <p:spPr>
              <a:xfrm>
                <a:off x="7462561" y="1984056"/>
                <a:ext cx="4688915" cy="824700"/>
              </a:xfrm>
              <a:prstGeom prst="rect">
                <a:avLst/>
              </a:prstGeom>
              <a:noFill/>
              <a:ln w="19050" cap="flat">
                <a:solidFill>
                  <a:schemeClr val="tx1"/>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200" name="TextBox 199">
                <a:extLst>
                  <a:ext uri="{FF2B5EF4-FFF2-40B4-BE49-F238E27FC236}">
                    <a16:creationId xmlns:a16="http://schemas.microsoft.com/office/drawing/2014/main" id="{57F48BF5-B12C-C321-E722-27EC9F0F4746}"/>
                  </a:ext>
                </a:extLst>
              </p:cNvPr>
              <p:cNvSpPr txBox="1"/>
              <p:nvPr/>
            </p:nvSpPr>
            <p:spPr>
              <a:xfrm>
                <a:off x="8842132" y="1991260"/>
                <a:ext cx="2356285" cy="258602"/>
              </a:xfrm>
              <a:prstGeom prst="rect">
                <a:avLst/>
              </a:prstGeom>
              <a:noFill/>
            </p:spPr>
            <p:txBody>
              <a:bodyPr wrap="square" rtlCol="0">
                <a:spAutoFit/>
              </a:bodyPr>
              <a:lstStyle/>
              <a:p>
                <a:pPr algn="ctr"/>
                <a:r>
                  <a:rPr lang="en-GB" sz="1250" dirty="0">
                    <a:latin typeface="Amazon Ember Light" panose="020B0403020204020204" pitchFamily="34" charset="0"/>
                    <a:ea typeface="Amazon Ember Light" panose="020B0403020204020204" pitchFamily="34" charset="0"/>
                    <a:cs typeface="Amazon Ember Light" panose="020B0403020204020204" pitchFamily="34" charset="0"/>
                  </a:rPr>
                  <a:t>Silo namespace (tenant-2)</a:t>
                </a:r>
              </a:p>
            </p:txBody>
          </p:sp>
        </p:grpSp>
        <p:grpSp>
          <p:nvGrpSpPr>
            <p:cNvPr id="190" name="Group 189">
              <a:extLst>
                <a:ext uri="{FF2B5EF4-FFF2-40B4-BE49-F238E27FC236}">
                  <a16:creationId xmlns:a16="http://schemas.microsoft.com/office/drawing/2014/main" id="{0ED7CD63-6B07-EABA-E344-56B9FCCEB0D1}"/>
                </a:ext>
              </a:extLst>
            </p:cNvPr>
            <p:cNvGrpSpPr/>
            <p:nvPr/>
          </p:nvGrpSpPr>
          <p:grpSpPr>
            <a:xfrm>
              <a:off x="7340840" y="2196960"/>
              <a:ext cx="1627719" cy="623577"/>
              <a:chOff x="714447" y="5627697"/>
              <a:chExt cx="1492266" cy="543083"/>
            </a:xfrm>
          </p:grpSpPr>
          <p:sp>
            <p:nvSpPr>
              <p:cNvPr id="197" name="Rounded Rectangle 24">
                <a:extLst>
                  <a:ext uri="{FF2B5EF4-FFF2-40B4-BE49-F238E27FC236}">
                    <a16:creationId xmlns:a16="http://schemas.microsoft.com/office/drawing/2014/main" id="{E297DA12-C7BF-446B-993C-F1126E25AE6F}"/>
                  </a:ext>
                </a:extLst>
              </p:cNvPr>
              <p:cNvSpPr/>
              <p:nvPr/>
            </p:nvSpPr>
            <p:spPr bwMode="auto">
              <a:xfrm>
                <a:off x="714447" y="5627697"/>
                <a:ext cx="1492266" cy="543083"/>
              </a:xfrm>
              <a:prstGeom prst="roundRect">
                <a:avLst/>
              </a:prstGeom>
              <a:solidFill>
                <a:schemeClr val="accent5"/>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198" name="Graphic 25">
                <a:extLst>
                  <a:ext uri="{FF2B5EF4-FFF2-40B4-BE49-F238E27FC236}">
                    <a16:creationId xmlns:a16="http://schemas.microsoft.com/office/drawing/2014/main" id="{2A277744-464A-F889-465C-3D37C38E82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191" name="Group 190">
              <a:extLst>
                <a:ext uri="{FF2B5EF4-FFF2-40B4-BE49-F238E27FC236}">
                  <a16:creationId xmlns:a16="http://schemas.microsoft.com/office/drawing/2014/main" id="{9C344308-A902-F061-1092-6A162AE7215B}"/>
                </a:ext>
              </a:extLst>
            </p:cNvPr>
            <p:cNvGrpSpPr/>
            <p:nvPr/>
          </p:nvGrpSpPr>
          <p:grpSpPr>
            <a:xfrm>
              <a:off x="9031618" y="2185708"/>
              <a:ext cx="1627719" cy="628205"/>
              <a:chOff x="746894" y="5623666"/>
              <a:chExt cx="1492266" cy="547114"/>
            </a:xfrm>
          </p:grpSpPr>
          <p:sp>
            <p:nvSpPr>
              <p:cNvPr id="195" name="Rounded Rectangle 24">
                <a:extLst>
                  <a:ext uri="{FF2B5EF4-FFF2-40B4-BE49-F238E27FC236}">
                    <a16:creationId xmlns:a16="http://schemas.microsoft.com/office/drawing/2014/main" id="{53610CCB-5DD6-5CEA-9CF0-7ACBAF7579A7}"/>
                  </a:ext>
                </a:extLst>
              </p:cNvPr>
              <p:cNvSpPr/>
              <p:nvPr/>
            </p:nvSpPr>
            <p:spPr bwMode="auto">
              <a:xfrm>
                <a:off x="746894" y="5623666"/>
                <a:ext cx="1492266" cy="543083"/>
              </a:xfrm>
              <a:prstGeom prst="roundRect">
                <a:avLst/>
              </a:prstGeom>
              <a:solidFill>
                <a:schemeClr val="accent5"/>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Order</a:t>
                </a:r>
              </a:p>
            </p:txBody>
          </p:sp>
          <p:pic>
            <p:nvPicPr>
              <p:cNvPr id="196" name="Graphic 25">
                <a:extLst>
                  <a:ext uri="{FF2B5EF4-FFF2-40B4-BE49-F238E27FC236}">
                    <a16:creationId xmlns:a16="http://schemas.microsoft.com/office/drawing/2014/main" id="{625A5854-91F4-CF10-8CFC-A5DE2C97F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grpSp>
        <p:nvGrpSpPr>
          <p:cNvPr id="201" name="Group 200">
            <a:extLst>
              <a:ext uri="{FF2B5EF4-FFF2-40B4-BE49-F238E27FC236}">
                <a16:creationId xmlns:a16="http://schemas.microsoft.com/office/drawing/2014/main" id="{EE3E9145-B2C1-27DE-F2D4-E821A83B1297}"/>
              </a:ext>
            </a:extLst>
          </p:cNvPr>
          <p:cNvGrpSpPr/>
          <p:nvPr/>
        </p:nvGrpSpPr>
        <p:grpSpPr>
          <a:xfrm>
            <a:off x="6998329" y="2672282"/>
            <a:ext cx="4365928" cy="916468"/>
            <a:chOff x="7244189" y="1822342"/>
            <a:chExt cx="5239113" cy="1099761"/>
          </a:xfrm>
        </p:grpSpPr>
        <p:grpSp>
          <p:nvGrpSpPr>
            <p:cNvPr id="202" name="Group 201">
              <a:extLst>
                <a:ext uri="{FF2B5EF4-FFF2-40B4-BE49-F238E27FC236}">
                  <a16:creationId xmlns:a16="http://schemas.microsoft.com/office/drawing/2014/main" id="{7C96119B-FB02-8396-DB04-D9A640918DF3}"/>
                </a:ext>
              </a:extLst>
            </p:cNvPr>
            <p:cNvGrpSpPr/>
            <p:nvPr/>
          </p:nvGrpSpPr>
          <p:grpSpPr>
            <a:xfrm>
              <a:off x="7244189" y="1822342"/>
              <a:ext cx="5239113" cy="1099761"/>
              <a:chOff x="7462561" y="1976278"/>
              <a:chExt cx="4667214" cy="832478"/>
            </a:xfrm>
          </p:grpSpPr>
          <p:sp>
            <p:nvSpPr>
              <p:cNvPr id="212" name="Rectangle 211">
                <a:extLst>
                  <a:ext uri="{FF2B5EF4-FFF2-40B4-BE49-F238E27FC236}">
                    <a16:creationId xmlns:a16="http://schemas.microsoft.com/office/drawing/2014/main" id="{2556811D-7068-97AC-D0A8-4F309A42A7BE}"/>
                  </a:ext>
                </a:extLst>
              </p:cNvPr>
              <p:cNvSpPr/>
              <p:nvPr/>
            </p:nvSpPr>
            <p:spPr>
              <a:xfrm>
                <a:off x="7462561" y="1984056"/>
                <a:ext cx="4667214" cy="824700"/>
              </a:xfrm>
              <a:prstGeom prst="rect">
                <a:avLst/>
              </a:prstGeom>
              <a:noFill/>
              <a:ln w="19050" cap="flat">
                <a:solidFill>
                  <a:schemeClr val="tx1"/>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213" name="TextBox 212">
                <a:extLst>
                  <a:ext uri="{FF2B5EF4-FFF2-40B4-BE49-F238E27FC236}">
                    <a16:creationId xmlns:a16="http://schemas.microsoft.com/office/drawing/2014/main" id="{944BEB05-F2B9-DB52-7B8A-429EC48E5831}"/>
                  </a:ext>
                </a:extLst>
              </p:cNvPr>
              <p:cNvSpPr txBox="1"/>
              <p:nvPr/>
            </p:nvSpPr>
            <p:spPr>
              <a:xfrm>
                <a:off x="8765221" y="1976278"/>
                <a:ext cx="2356285" cy="258602"/>
              </a:xfrm>
              <a:prstGeom prst="rect">
                <a:avLst/>
              </a:prstGeom>
              <a:noFill/>
            </p:spPr>
            <p:txBody>
              <a:bodyPr wrap="square" rtlCol="0">
                <a:spAutoFit/>
              </a:bodyPr>
              <a:lstStyle/>
              <a:p>
                <a:pPr algn="ctr"/>
                <a:r>
                  <a:rPr lang="en-GB" sz="1250" dirty="0">
                    <a:latin typeface="Amazon Ember Light" panose="020B0403020204020204" pitchFamily="34" charset="0"/>
                    <a:ea typeface="Amazon Ember Light" panose="020B0403020204020204" pitchFamily="34" charset="0"/>
                    <a:cs typeface="Amazon Ember Light" panose="020B0403020204020204" pitchFamily="34" charset="0"/>
                  </a:rPr>
                  <a:t>Silo namespace (tenant-1)</a:t>
                </a:r>
              </a:p>
            </p:txBody>
          </p:sp>
        </p:grpSp>
        <p:grpSp>
          <p:nvGrpSpPr>
            <p:cNvPr id="203" name="Group 202">
              <a:extLst>
                <a:ext uri="{FF2B5EF4-FFF2-40B4-BE49-F238E27FC236}">
                  <a16:creationId xmlns:a16="http://schemas.microsoft.com/office/drawing/2014/main" id="{96E3D80F-46EB-4F70-CD7B-BB7D1D5D3550}"/>
                </a:ext>
              </a:extLst>
            </p:cNvPr>
            <p:cNvGrpSpPr/>
            <p:nvPr/>
          </p:nvGrpSpPr>
          <p:grpSpPr>
            <a:xfrm>
              <a:off x="7340840" y="2196960"/>
              <a:ext cx="1627719" cy="623577"/>
              <a:chOff x="714447" y="5627697"/>
              <a:chExt cx="1492266" cy="543083"/>
            </a:xfrm>
          </p:grpSpPr>
          <p:sp>
            <p:nvSpPr>
              <p:cNvPr id="210" name="Rounded Rectangle 24">
                <a:extLst>
                  <a:ext uri="{FF2B5EF4-FFF2-40B4-BE49-F238E27FC236}">
                    <a16:creationId xmlns:a16="http://schemas.microsoft.com/office/drawing/2014/main" id="{D46F8A20-6857-CD46-D1C3-1AE3062BD84D}"/>
                  </a:ext>
                </a:extLst>
              </p:cNvPr>
              <p:cNvSpPr/>
              <p:nvPr/>
            </p:nvSpPr>
            <p:spPr bwMode="auto">
              <a:xfrm>
                <a:off x="714447" y="5627697"/>
                <a:ext cx="1492266" cy="543083"/>
              </a:xfrm>
              <a:prstGeom prst="roundRect">
                <a:avLst/>
              </a:prstGeom>
              <a:solidFill>
                <a:schemeClr val="accent5"/>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11" name="Graphic 25">
                <a:extLst>
                  <a:ext uri="{FF2B5EF4-FFF2-40B4-BE49-F238E27FC236}">
                    <a16:creationId xmlns:a16="http://schemas.microsoft.com/office/drawing/2014/main" id="{8CB67F46-1370-AA0B-EDBF-51D6C534C7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04" name="Group 203">
              <a:extLst>
                <a:ext uri="{FF2B5EF4-FFF2-40B4-BE49-F238E27FC236}">
                  <a16:creationId xmlns:a16="http://schemas.microsoft.com/office/drawing/2014/main" id="{045B2E55-8B37-80F9-61F8-2B87D99B8EAC}"/>
                </a:ext>
              </a:extLst>
            </p:cNvPr>
            <p:cNvGrpSpPr/>
            <p:nvPr/>
          </p:nvGrpSpPr>
          <p:grpSpPr>
            <a:xfrm>
              <a:off x="9031618" y="2185708"/>
              <a:ext cx="1627719" cy="628205"/>
              <a:chOff x="746894" y="5623666"/>
              <a:chExt cx="1492266" cy="547114"/>
            </a:xfrm>
          </p:grpSpPr>
          <p:sp>
            <p:nvSpPr>
              <p:cNvPr id="208" name="Rounded Rectangle 24">
                <a:extLst>
                  <a:ext uri="{FF2B5EF4-FFF2-40B4-BE49-F238E27FC236}">
                    <a16:creationId xmlns:a16="http://schemas.microsoft.com/office/drawing/2014/main" id="{04F17BD0-9CFE-A15E-3435-B98C38A0A7F0}"/>
                  </a:ext>
                </a:extLst>
              </p:cNvPr>
              <p:cNvSpPr/>
              <p:nvPr/>
            </p:nvSpPr>
            <p:spPr bwMode="auto">
              <a:xfrm>
                <a:off x="746894" y="5623666"/>
                <a:ext cx="1492266" cy="543083"/>
              </a:xfrm>
              <a:prstGeom prst="roundRect">
                <a:avLst/>
              </a:prstGeom>
              <a:solidFill>
                <a:schemeClr val="accent5"/>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Order</a:t>
                </a:r>
              </a:p>
            </p:txBody>
          </p:sp>
          <p:pic>
            <p:nvPicPr>
              <p:cNvPr id="209" name="Graphic 25">
                <a:extLst>
                  <a:ext uri="{FF2B5EF4-FFF2-40B4-BE49-F238E27FC236}">
                    <a16:creationId xmlns:a16="http://schemas.microsoft.com/office/drawing/2014/main" id="{6BE646E6-C0A9-21D1-5EBD-F3EDDAE987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grpSp>
        <p:nvGrpSpPr>
          <p:cNvPr id="214" name="Group 213">
            <a:extLst>
              <a:ext uri="{FF2B5EF4-FFF2-40B4-BE49-F238E27FC236}">
                <a16:creationId xmlns:a16="http://schemas.microsoft.com/office/drawing/2014/main" id="{01319A73-1974-D0AC-20DD-15FEFD63208C}"/>
              </a:ext>
            </a:extLst>
          </p:cNvPr>
          <p:cNvGrpSpPr/>
          <p:nvPr/>
        </p:nvGrpSpPr>
        <p:grpSpPr>
          <a:xfrm>
            <a:off x="6993594" y="1705980"/>
            <a:ext cx="4352907" cy="915794"/>
            <a:chOff x="7244191" y="1823152"/>
            <a:chExt cx="5237683" cy="1098953"/>
          </a:xfrm>
        </p:grpSpPr>
        <p:grpSp>
          <p:nvGrpSpPr>
            <p:cNvPr id="215" name="Group 214">
              <a:extLst>
                <a:ext uri="{FF2B5EF4-FFF2-40B4-BE49-F238E27FC236}">
                  <a16:creationId xmlns:a16="http://schemas.microsoft.com/office/drawing/2014/main" id="{DACF9F61-AE49-0900-FF71-34F653392C89}"/>
                </a:ext>
              </a:extLst>
            </p:cNvPr>
            <p:cNvGrpSpPr/>
            <p:nvPr/>
          </p:nvGrpSpPr>
          <p:grpSpPr>
            <a:xfrm>
              <a:off x="7244191" y="1823152"/>
              <a:ext cx="5237683" cy="1098953"/>
              <a:chOff x="7462562" y="1976890"/>
              <a:chExt cx="4665940" cy="831866"/>
            </a:xfrm>
          </p:grpSpPr>
          <p:sp>
            <p:nvSpPr>
              <p:cNvPr id="225" name="Rectangle 224">
                <a:extLst>
                  <a:ext uri="{FF2B5EF4-FFF2-40B4-BE49-F238E27FC236}">
                    <a16:creationId xmlns:a16="http://schemas.microsoft.com/office/drawing/2014/main" id="{027DCE45-348D-7002-A127-75D8A4A4A152}"/>
                  </a:ext>
                </a:extLst>
              </p:cNvPr>
              <p:cNvSpPr/>
              <p:nvPr/>
            </p:nvSpPr>
            <p:spPr>
              <a:xfrm>
                <a:off x="7462562" y="1984056"/>
                <a:ext cx="4665940" cy="824700"/>
              </a:xfrm>
              <a:prstGeom prst="rect">
                <a:avLst/>
              </a:prstGeom>
              <a:noFill/>
              <a:ln w="19050" cap="flat">
                <a:solidFill>
                  <a:schemeClr val="tx1"/>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226" name="TextBox 225">
                <a:extLst>
                  <a:ext uri="{FF2B5EF4-FFF2-40B4-BE49-F238E27FC236}">
                    <a16:creationId xmlns:a16="http://schemas.microsoft.com/office/drawing/2014/main" id="{95757AC4-5730-EDD6-07A7-7E60FFC126BA}"/>
                  </a:ext>
                </a:extLst>
              </p:cNvPr>
              <p:cNvSpPr txBox="1"/>
              <p:nvPr/>
            </p:nvSpPr>
            <p:spPr>
              <a:xfrm>
                <a:off x="8773837" y="1976890"/>
                <a:ext cx="2356285" cy="258602"/>
              </a:xfrm>
              <a:prstGeom prst="rect">
                <a:avLst/>
              </a:prstGeom>
              <a:noFill/>
            </p:spPr>
            <p:txBody>
              <a:bodyPr wrap="square" rtlCol="0">
                <a:spAutoFit/>
              </a:bodyPr>
              <a:lstStyle/>
              <a:p>
                <a:pPr algn="ctr"/>
                <a:r>
                  <a:rPr lang="en-GB" sz="1250" dirty="0">
                    <a:latin typeface="Amazon Ember Light" panose="020B0403020204020204" pitchFamily="34" charset="0"/>
                    <a:ea typeface="Amazon Ember Light" panose="020B0403020204020204" pitchFamily="34" charset="0"/>
                    <a:cs typeface="Amazon Ember Light" panose="020B0403020204020204" pitchFamily="34" charset="0"/>
                  </a:rPr>
                  <a:t>Pool namespace (n-tenants)</a:t>
                </a:r>
              </a:p>
            </p:txBody>
          </p:sp>
        </p:grpSp>
        <p:grpSp>
          <p:nvGrpSpPr>
            <p:cNvPr id="216" name="Group 215">
              <a:extLst>
                <a:ext uri="{FF2B5EF4-FFF2-40B4-BE49-F238E27FC236}">
                  <a16:creationId xmlns:a16="http://schemas.microsoft.com/office/drawing/2014/main" id="{30C31A9A-74CA-4473-D2C9-BF750AD93665}"/>
                </a:ext>
              </a:extLst>
            </p:cNvPr>
            <p:cNvGrpSpPr/>
            <p:nvPr/>
          </p:nvGrpSpPr>
          <p:grpSpPr>
            <a:xfrm>
              <a:off x="7340840" y="2196960"/>
              <a:ext cx="1627719" cy="623577"/>
              <a:chOff x="714447" y="5627697"/>
              <a:chExt cx="1492266" cy="543083"/>
            </a:xfrm>
          </p:grpSpPr>
          <p:sp>
            <p:nvSpPr>
              <p:cNvPr id="223" name="Rounded Rectangle 24">
                <a:extLst>
                  <a:ext uri="{FF2B5EF4-FFF2-40B4-BE49-F238E27FC236}">
                    <a16:creationId xmlns:a16="http://schemas.microsoft.com/office/drawing/2014/main" id="{3154B26B-CF1C-7012-3782-1A057E8D5DFE}"/>
                  </a:ext>
                </a:extLst>
              </p:cNvPr>
              <p:cNvSpPr/>
              <p:nvPr/>
            </p:nvSpPr>
            <p:spPr bwMode="auto">
              <a:xfrm>
                <a:off x="714447" y="5627697"/>
                <a:ext cx="1492266" cy="543083"/>
              </a:xfrm>
              <a:prstGeom prst="roundRect">
                <a:avLst/>
              </a:prstGeom>
              <a:solidFill>
                <a:schemeClr val="accent5"/>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24" name="Graphic 25">
                <a:extLst>
                  <a:ext uri="{FF2B5EF4-FFF2-40B4-BE49-F238E27FC236}">
                    <a16:creationId xmlns:a16="http://schemas.microsoft.com/office/drawing/2014/main" id="{288C9368-F063-9FAD-3E7C-247E878575A2}"/>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39328" y="5655493"/>
                <a:ext cx="493583" cy="515287"/>
              </a:xfrm>
              <a:prstGeom prst="rect">
                <a:avLst/>
              </a:prstGeom>
            </p:spPr>
          </p:pic>
        </p:grpSp>
        <p:grpSp>
          <p:nvGrpSpPr>
            <p:cNvPr id="217" name="Group 216">
              <a:extLst>
                <a:ext uri="{FF2B5EF4-FFF2-40B4-BE49-F238E27FC236}">
                  <a16:creationId xmlns:a16="http://schemas.microsoft.com/office/drawing/2014/main" id="{C29540AE-0DAA-647E-67A6-F2294A62CA20}"/>
                </a:ext>
              </a:extLst>
            </p:cNvPr>
            <p:cNvGrpSpPr/>
            <p:nvPr/>
          </p:nvGrpSpPr>
          <p:grpSpPr>
            <a:xfrm>
              <a:off x="9031618" y="2185708"/>
              <a:ext cx="1627719" cy="628205"/>
              <a:chOff x="746894" y="5623666"/>
              <a:chExt cx="1492266" cy="547114"/>
            </a:xfrm>
          </p:grpSpPr>
          <p:sp>
            <p:nvSpPr>
              <p:cNvPr id="221" name="Rounded Rectangle 24">
                <a:extLst>
                  <a:ext uri="{FF2B5EF4-FFF2-40B4-BE49-F238E27FC236}">
                    <a16:creationId xmlns:a16="http://schemas.microsoft.com/office/drawing/2014/main" id="{F4A2E172-FDC7-768A-627C-7A9773BC0605}"/>
                  </a:ext>
                </a:extLst>
              </p:cNvPr>
              <p:cNvSpPr/>
              <p:nvPr/>
            </p:nvSpPr>
            <p:spPr bwMode="auto">
              <a:xfrm>
                <a:off x="746894" y="5623666"/>
                <a:ext cx="1492266" cy="543083"/>
              </a:xfrm>
              <a:prstGeom prst="roundRect">
                <a:avLst/>
              </a:prstGeom>
              <a:solidFill>
                <a:schemeClr val="accent5"/>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Order</a:t>
                </a:r>
              </a:p>
            </p:txBody>
          </p:sp>
          <p:pic>
            <p:nvPicPr>
              <p:cNvPr id="222" name="Graphic 25">
                <a:extLst>
                  <a:ext uri="{FF2B5EF4-FFF2-40B4-BE49-F238E27FC236}">
                    <a16:creationId xmlns:a16="http://schemas.microsoft.com/office/drawing/2014/main" id="{44C87AF4-5A56-820F-2ECE-FEF5F1AF05F4}"/>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39328" y="5655493"/>
                <a:ext cx="493583" cy="515287"/>
              </a:xfrm>
              <a:prstGeom prst="rect">
                <a:avLst/>
              </a:prstGeom>
            </p:spPr>
          </p:pic>
        </p:grpSp>
      </p:grpSp>
      <p:sp>
        <p:nvSpPr>
          <p:cNvPr id="227" name="Rectangle 226">
            <a:extLst>
              <a:ext uri="{FF2B5EF4-FFF2-40B4-BE49-F238E27FC236}">
                <a16:creationId xmlns:a16="http://schemas.microsoft.com/office/drawing/2014/main" id="{0D202C32-5D11-1E18-FDC8-E50728D874F9}"/>
              </a:ext>
            </a:extLst>
          </p:cNvPr>
          <p:cNvSpPr/>
          <p:nvPr/>
        </p:nvSpPr>
        <p:spPr>
          <a:xfrm>
            <a:off x="782707" y="4658863"/>
            <a:ext cx="1042502" cy="382982"/>
          </a:xfrm>
          <a:prstGeom prst="rect">
            <a:avLst/>
          </a:prstGeom>
          <a:solidFill>
            <a:schemeClr val="accent6"/>
          </a:solidFill>
          <a:ln w="19050" cap="flat">
            <a:noFill/>
            <a:prstDash val="solid"/>
            <a:round/>
            <a:tailEnd type="triangle" w="med" len="med"/>
          </a:ln>
          <a:effectLst/>
        </p:spPr>
        <p:txBody>
          <a:bodyPr wrap="square" lIns="38099" tIns="38099" rIns="38099" bIns="38099" numCol="1" rtlCol="0" anchor="ctr" anchorCtr="0">
            <a:noAutofit/>
          </a:bodyPr>
          <a:lstStyle/>
          <a:p>
            <a:pPr algn="ctr" defTabSz="914098" hangingPunct="0"/>
            <a:r>
              <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Product</a:t>
            </a:r>
          </a:p>
        </p:txBody>
      </p:sp>
      <p:grpSp>
        <p:nvGrpSpPr>
          <p:cNvPr id="228" name="Group 227">
            <a:extLst>
              <a:ext uri="{FF2B5EF4-FFF2-40B4-BE49-F238E27FC236}">
                <a16:creationId xmlns:a16="http://schemas.microsoft.com/office/drawing/2014/main" id="{950DC550-26ED-F0A5-C095-558DED35D0E3}"/>
              </a:ext>
            </a:extLst>
          </p:cNvPr>
          <p:cNvGrpSpPr/>
          <p:nvPr/>
        </p:nvGrpSpPr>
        <p:grpSpPr>
          <a:xfrm>
            <a:off x="9908007" y="4915611"/>
            <a:ext cx="1356433" cy="519648"/>
            <a:chOff x="689083" y="5633461"/>
            <a:chExt cx="1492266" cy="543083"/>
          </a:xfrm>
          <a:solidFill>
            <a:schemeClr val="accent1"/>
          </a:solidFill>
        </p:grpSpPr>
        <p:sp>
          <p:nvSpPr>
            <p:cNvPr id="229" name="Rounded Rectangle 24">
              <a:extLst>
                <a:ext uri="{FF2B5EF4-FFF2-40B4-BE49-F238E27FC236}">
                  <a16:creationId xmlns:a16="http://schemas.microsoft.com/office/drawing/2014/main" id="{90C3547D-E4AF-AC90-3D0F-9A75F70CA1A2}"/>
                </a:ext>
              </a:extLst>
            </p:cNvPr>
            <p:cNvSpPr/>
            <p:nvPr/>
          </p:nvSpPr>
          <p:spPr bwMode="auto">
            <a:xfrm>
              <a:off x="689083" y="5633461"/>
              <a:ext cx="1492266" cy="543083"/>
            </a:xfrm>
            <a:prstGeom prst="roundRect">
              <a:avLst/>
            </a:prstGeom>
            <a:grp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Payment</a:t>
              </a:r>
            </a:p>
          </p:txBody>
        </p:sp>
        <p:pic>
          <p:nvPicPr>
            <p:cNvPr id="230" name="Graphic 25">
              <a:extLst>
                <a:ext uri="{FF2B5EF4-FFF2-40B4-BE49-F238E27FC236}">
                  <a16:creationId xmlns:a16="http://schemas.microsoft.com/office/drawing/2014/main" id="{3FA22B74-E21D-A8FB-B005-281C95526A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328" y="5655493"/>
              <a:ext cx="493583" cy="515287"/>
            </a:xfrm>
            <a:prstGeom prst="rect">
              <a:avLst/>
            </a:prstGeom>
          </p:spPr>
        </p:pic>
      </p:grpSp>
      <p:grpSp>
        <p:nvGrpSpPr>
          <p:cNvPr id="231" name="Group 230">
            <a:extLst>
              <a:ext uri="{FF2B5EF4-FFF2-40B4-BE49-F238E27FC236}">
                <a16:creationId xmlns:a16="http://schemas.microsoft.com/office/drawing/2014/main" id="{C865A457-BB76-4A3B-BFFD-7A2E56C51150}"/>
              </a:ext>
            </a:extLst>
          </p:cNvPr>
          <p:cNvGrpSpPr/>
          <p:nvPr/>
        </p:nvGrpSpPr>
        <p:grpSpPr>
          <a:xfrm>
            <a:off x="9894957" y="2974253"/>
            <a:ext cx="1356433" cy="519648"/>
            <a:chOff x="689083" y="5633461"/>
            <a:chExt cx="1492266" cy="543083"/>
          </a:xfrm>
          <a:solidFill>
            <a:schemeClr val="accent1"/>
          </a:solidFill>
        </p:grpSpPr>
        <p:sp>
          <p:nvSpPr>
            <p:cNvPr id="232" name="Rounded Rectangle 24">
              <a:extLst>
                <a:ext uri="{FF2B5EF4-FFF2-40B4-BE49-F238E27FC236}">
                  <a16:creationId xmlns:a16="http://schemas.microsoft.com/office/drawing/2014/main" id="{71AF1122-CD63-B41A-F8AF-7F1C46633948}"/>
                </a:ext>
              </a:extLst>
            </p:cNvPr>
            <p:cNvSpPr/>
            <p:nvPr/>
          </p:nvSpPr>
          <p:spPr bwMode="auto">
            <a:xfrm>
              <a:off x="689083" y="5633461"/>
              <a:ext cx="1492266" cy="543083"/>
            </a:xfrm>
            <a:prstGeom prst="roundRect">
              <a:avLst/>
            </a:prstGeom>
            <a:grp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Payment</a:t>
              </a:r>
            </a:p>
          </p:txBody>
        </p:sp>
        <p:pic>
          <p:nvPicPr>
            <p:cNvPr id="233" name="Graphic 25">
              <a:extLst>
                <a:ext uri="{FF2B5EF4-FFF2-40B4-BE49-F238E27FC236}">
                  <a16:creationId xmlns:a16="http://schemas.microsoft.com/office/drawing/2014/main" id="{92E809E7-1B52-483F-1162-23C9DD9E47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328" y="5655493"/>
              <a:ext cx="493583" cy="515287"/>
            </a:xfrm>
            <a:prstGeom prst="rect">
              <a:avLst/>
            </a:prstGeom>
          </p:spPr>
        </p:pic>
      </p:grpSp>
      <p:grpSp>
        <p:nvGrpSpPr>
          <p:cNvPr id="234" name="Group 233">
            <a:extLst>
              <a:ext uri="{FF2B5EF4-FFF2-40B4-BE49-F238E27FC236}">
                <a16:creationId xmlns:a16="http://schemas.microsoft.com/office/drawing/2014/main" id="{879C1365-1527-0B76-E749-1193D0463140}"/>
              </a:ext>
            </a:extLst>
          </p:cNvPr>
          <p:cNvGrpSpPr/>
          <p:nvPr/>
        </p:nvGrpSpPr>
        <p:grpSpPr>
          <a:xfrm>
            <a:off x="9888550" y="3948636"/>
            <a:ext cx="1356433" cy="519648"/>
            <a:chOff x="689083" y="5633461"/>
            <a:chExt cx="1492266" cy="543083"/>
          </a:xfrm>
        </p:grpSpPr>
        <p:sp>
          <p:nvSpPr>
            <p:cNvPr id="235" name="Rounded Rectangle 24">
              <a:extLst>
                <a:ext uri="{FF2B5EF4-FFF2-40B4-BE49-F238E27FC236}">
                  <a16:creationId xmlns:a16="http://schemas.microsoft.com/office/drawing/2014/main" id="{5F34B5D9-A282-A646-04B2-A6BB87F7033F}"/>
                </a:ext>
              </a:extLst>
            </p:cNvPr>
            <p:cNvSpPr/>
            <p:nvPr/>
          </p:nvSpPr>
          <p:spPr bwMode="auto">
            <a:xfrm>
              <a:off x="689083" y="5633461"/>
              <a:ext cx="1492266" cy="543083"/>
            </a:xfrm>
            <a:prstGeom prst="roundRect">
              <a:avLst/>
            </a:prstGeom>
            <a:solidFill>
              <a:schemeClr val="accent1"/>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Payment</a:t>
              </a:r>
            </a:p>
          </p:txBody>
        </p:sp>
        <p:pic>
          <p:nvPicPr>
            <p:cNvPr id="236" name="Graphic 25">
              <a:extLst>
                <a:ext uri="{FF2B5EF4-FFF2-40B4-BE49-F238E27FC236}">
                  <a16:creationId xmlns:a16="http://schemas.microsoft.com/office/drawing/2014/main" id="{EEAFD7B2-8C90-BF8C-0559-320EADB71B44}"/>
                </a:ext>
              </a:extLst>
            </p:cNvPr>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839328" y="5655493"/>
              <a:ext cx="493583" cy="515287"/>
            </a:xfrm>
            <a:prstGeom prst="rect">
              <a:avLst/>
            </a:prstGeom>
          </p:spPr>
        </p:pic>
      </p:grpSp>
      <p:grpSp>
        <p:nvGrpSpPr>
          <p:cNvPr id="237" name="Group 236">
            <a:extLst>
              <a:ext uri="{FF2B5EF4-FFF2-40B4-BE49-F238E27FC236}">
                <a16:creationId xmlns:a16="http://schemas.microsoft.com/office/drawing/2014/main" id="{44EE0368-38C7-94DA-2553-C8A6FFDE9E49}"/>
              </a:ext>
            </a:extLst>
          </p:cNvPr>
          <p:cNvGrpSpPr/>
          <p:nvPr/>
        </p:nvGrpSpPr>
        <p:grpSpPr>
          <a:xfrm>
            <a:off x="9888551" y="2013581"/>
            <a:ext cx="1356433" cy="519648"/>
            <a:chOff x="689083" y="5633461"/>
            <a:chExt cx="1492266" cy="543083"/>
          </a:xfrm>
        </p:grpSpPr>
        <p:sp>
          <p:nvSpPr>
            <p:cNvPr id="238" name="Rounded Rectangle 24">
              <a:extLst>
                <a:ext uri="{FF2B5EF4-FFF2-40B4-BE49-F238E27FC236}">
                  <a16:creationId xmlns:a16="http://schemas.microsoft.com/office/drawing/2014/main" id="{699BEB96-F032-AB6D-699C-7EEE208C25C3}"/>
                </a:ext>
              </a:extLst>
            </p:cNvPr>
            <p:cNvSpPr/>
            <p:nvPr/>
          </p:nvSpPr>
          <p:spPr bwMode="auto">
            <a:xfrm>
              <a:off x="689083" y="5633461"/>
              <a:ext cx="1492266" cy="543083"/>
            </a:xfrm>
            <a:prstGeom prst="roundRect">
              <a:avLst/>
            </a:prstGeom>
            <a:solidFill>
              <a:schemeClr val="accent1"/>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Payment</a:t>
              </a:r>
            </a:p>
          </p:txBody>
        </p:sp>
        <p:pic>
          <p:nvPicPr>
            <p:cNvPr id="239" name="Graphic 25">
              <a:extLst>
                <a:ext uri="{FF2B5EF4-FFF2-40B4-BE49-F238E27FC236}">
                  <a16:creationId xmlns:a16="http://schemas.microsoft.com/office/drawing/2014/main" id="{F9E0DFB5-01A8-1E59-42BE-ABA45E6902BF}"/>
                </a:ext>
              </a:extLst>
            </p:cNvPr>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839328" y="5655493"/>
              <a:ext cx="493583" cy="515287"/>
            </a:xfrm>
            <a:prstGeom prst="rect">
              <a:avLst/>
            </a:prstGeom>
          </p:spPr>
        </p:pic>
      </p:grpSp>
      <p:grpSp>
        <p:nvGrpSpPr>
          <p:cNvPr id="240" name="Group 239">
            <a:extLst>
              <a:ext uri="{FF2B5EF4-FFF2-40B4-BE49-F238E27FC236}">
                <a16:creationId xmlns:a16="http://schemas.microsoft.com/office/drawing/2014/main" id="{2028448E-FC23-B70B-2AC9-4926505B8DE3}"/>
              </a:ext>
            </a:extLst>
          </p:cNvPr>
          <p:cNvGrpSpPr/>
          <p:nvPr/>
        </p:nvGrpSpPr>
        <p:grpSpPr>
          <a:xfrm>
            <a:off x="7058574" y="3952987"/>
            <a:ext cx="1363308" cy="519648"/>
            <a:chOff x="681521" y="5633461"/>
            <a:chExt cx="1499829" cy="543083"/>
          </a:xfrm>
        </p:grpSpPr>
        <p:sp>
          <p:nvSpPr>
            <p:cNvPr id="241" name="Rounded Rectangle 24">
              <a:extLst>
                <a:ext uri="{FF2B5EF4-FFF2-40B4-BE49-F238E27FC236}">
                  <a16:creationId xmlns:a16="http://schemas.microsoft.com/office/drawing/2014/main" id="{FADA3CF3-D901-1B6E-FD4A-7B1FD182643D}"/>
                </a:ext>
              </a:extLst>
            </p:cNvPr>
            <p:cNvSpPr/>
            <p:nvPr/>
          </p:nvSpPr>
          <p:spPr bwMode="auto">
            <a:xfrm>
              <a:off x="681521" y="5633461"/>
              <a:ext cx="1499829" cy="543083"/>
            </a:xfrm>
            <a:prstGeom prst="roundRect">
              <a:avLst/>
            </a:prstGeom>
            <a:solidFill>
              <a:schemeClr val="accent6"/>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42" name="Graphic 25">
              <a:extLst>
                <a:ext uri="{FF2B5EF4-FFF2-40B4-BE49-F238E27FC236}">
                  <a16:creationId xmlns:a16="http://schemas.microsoft.com/office/drawing/2014/main" id="{F5D5A743-E583-B9F0-7823-8F4F67089A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43" name="Group 242">
            <a:extLst>
              <a:ext uri="{FF2B5EF4-FFF2-40B4-BE49-F238E27FC236}">
                <a16:creationId xmlns:a16="http://schemas.microsoft.com/office/drawing/2014/main" id="{B4056345-5400-A79D-74B9-1AE3E33EC9E4}"/>
              </a:ext>
            </a:extLst>
          </p:cNvPr>
          <p:cNvGrpSpPr/>
          <p:nvPr/>
        </p:nvGrpSpPr>
        <p:grpSpPr>
          <a:xfrm>
            <a:off x="7069336" y="2982165"/>
            <a:ext cx="1377866" cy="519648"/>
            <a:chOff x="676186" y="5633461"/>
            <a:chExt cx="1492266" cy="543083"/>
          </a:xfrm>
        </p:grpSpPr>
        <p:sp>
          <p:nvSpPr>
            <p:cNvPr id="244" name="Rounded Rectangle 24">
              <a:extLst>
                <a:ext uri="{FF2B5EF4-FFF2-40B4-BE49-F238E27FC236}">
                  <a16:creationId xmlns:a16="http://schemas.microsoft.com/office/drawing/2014/main" id="{32F2C95A-AF30-D84E-F9F3-DFA5A3A063D1}"/>
                </a:ext>
              </a:extLst>
            </p:cNvPr>
            <p:cNvSpPr/>
            <p:nvPr/>
          </p:nvSpPr>
          <p:spPr bwMode="auto">
            <a:xfrm>
              <a:off x="676186" y="5633461"/>
              <a:ext cx="1492266" cy="543083"/>
            </a:xfrm>
            <a:prstGeom prst="roundRect">
              <a:avLst/>
            </a:prstGeom>
            <a:solidFill>
              <a:schemeClr val="accent6"/>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45" name="Graphic 25">
              <a:extLst>
                <a:ext uri="{FF2B5EF4-FFF2-40B4-BE49-F238E27FC236}">
                  <a16:creationId xmlns:a16="http://schemas.microsoft.com/office/drawing/2014/main" id="{A2BC62D0-134A-8C10-B9E3-2DEC93C896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46" name="Group 245">
            <a:extLst>
              <a:ext uri="{FF2B5EF4-FFF2-40B4-BE49-F238E27FC236}">
                <a16:creationId xmlns:a16="http://schemas.microsoft.com/office/drawing/2014/main" id="{2712CC53-EA18-6C19-C205-111B6506D214}"/>
              </a:ext>
            </a:extLst>
          </p:cNvPr>
          <p:cNvGrpSpPr/>
          <p:nvPr/>
        </p:nvGrpSpPr>
        <p:grpSpPr>
          <a:xfrm>
            <a:off x="7051326" y="1992971"/>
            <a:ext cx="1386355" cy="561619"/>
            <a:chOff x="656165" y="5619120"/>
            <a:chExt cx="1525184" cy="551660"/>
          </a:xfrm>
        </p:grpSpPr>
        <p:sp>
          <p:nvSpPr>
            <p:cNvPr id="247" name="Rounded Rectangle 24">
              <a:extLst>
                <a:ext uri="{FF2B5EF4-FFF2-40B4-BE49-F238E27FC236}">
                  <a16:creationId xmlns:a16="http://schemas.microsoft.com/office/drawing/2014/main" id="{565773B3-AC3C-BC76-C423-DB23EB17E2E7}"/>
                </a:ext>
              </a:extLst>
            </p:cNvPr>
            <p:cNvSpPr/>
            <p:nvPr/>
          </p:nvSpPr>
          <p:spPr bwMode="auto">
            <a:xfrm>
              <a:off x="656165" y="5619120"/>
              <a:ext cx="1525184" cy="540616"/>
            </a:xfrm>
            <a:prstGeom prst="roundRect">
              <a:avLst/>
            </a:prstGeom>
            <a:solidFill>
              <a:schemeClr val="accent6"/>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48" name="Graphic 25">
              <a:extLst>
                <a:ext uri="{FF2B5EF4-FFF2-40B4-BE49-F238E27FC236}">
                  <a16:creationId xmlns:a16="http://schemas.microsoft.com/office/drawing/2014/main" id="{532C3A8E-34AB-F963-67F4-AFEEE635F2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49" name="Group 248">
            <a:extLst>
              <a:ext uri="{FF2B5EF4-FFF2-40B4-BE49-F238E27FC236}">
                <a16:creationId xmlns:a16="http://schemas.microsoft.com/office/drawing/2014/main" id="{085222F6-E647-498C-F931-41A14C1CB5CD}"/>
              </a:ext>
            </a:extLst>
          </p:cNvPr>
          <p:cNvGrpSpPr/>
          <p:nvPr/>
        </p:nvGrpSpPr>
        <p:grpSpPr>
          <a:xfrm>
            <a:off x="7065342" y="5899946"/>
            <a:ext cx="1356433" cy="519648"/>
            <a:chOff x="689083" y="5633461"/>
            <a:chExt cx="1492266" cy="543083"/>
          </a:xfrm>
        </p:grpSpPr>
        <p:sp>
          <p:nvSpPr>
            <p:cNvPr id="250" name="Rounded Rectangle 24">
              <a:extLst>
                <a:ext uri="{FF2B5EF4-FFF2-40B4-BE49-F238E27FC236}">
                  <a16:creationId xmlns:a16="http://schemas.microsoft.com/office/drawing/2014/main" id="{3D4244C0-DF81-1486-6193-3476252545FE}"/>
                </a:ext>
              </a:extLst>
            </p:cNvPr>
            <p:cNvSpPr/>
            <p:nvPr/>
          </p:nvSpPr>
          <p:spPr bwMode="auto">
            <a:xfrm>
              <a:off x="689083" y="5633461"/>
              <a:ext cx="1492266" cy="543083"/>
            </a:xfrm>
            <a:prstGeom prst="roundRect">
              <a:avLst/>
            </a:prstGeom>
            <a:solidFill>
              <a:schemeClr val="accent6"/>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51" name="Graphic 25">
              <a:extLst>
                <a:ext uri="{FF2B5EF4-FFF2-40B4-BE49-F238E27FC236}">
                  <a16:creationId xmlns:a16="http://schemas.microsoft.com/office/drawing/2014/main" id="{0C180FB8-795F-60A6-6A03-B400DD21E7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53" name="Group 252">
            <a:extLst>
              <a:ext uri="{FF2B5EF4-FFF2-40B4-BE49-F238E27FC236}">
                <a16:creationId xmlns:a16="http://schemas.microsoft.com/office/drawing/2014/main" id="{5C4F3ACE-3CC5-72B1-493E-AC59C07AF747}"/>
              </a:ext>
            </a:extLst>
          </p:cNvPr>
          <p:cNvGrpSpPr/>
          <p:nvPr/>
        </p:nvGrpSpPr>
        <p:grpSpPr>
          <a:xfrm>
            <a:off x="812127" y="2884021"/>
            <a:ext cx="1005403" cy="1107533"/>
            <a:chOff x="602183" y="3343748"/>
            <a:chExt cx="1409143" cy="1466023"/>
          </a:xfrm>
        </p:grpSpPr>
        <p:pic>
          <p:nvPicPr>
            <p:cNvPr id="254" name="Picture 253">
              <a:extLst>
                <a:ext uri="{FF2B5EF4-FFF2-40B4-BE49-F238E27FC236}">
                  <a16:creationId xmlns:a16="http://schemas.microsoft.com/office/drawing/2014/main" id="{00415FD7-5BE2-3FA3-411F-96543EFCC02D}"/>
                </a:ext>
              </a:extLst>
            </p:cNvPr>
            <p:cNvPicPr>
              <a:picLocks noChangeAspect="1"/>
            </p:cNvPicPr>
            <p:nvPr/>
          </p:nvPicPr>
          <p:blipFill>
            <a:blip r:embed="rId11"/>
            <a:stretch>
              <a:fillRect/>
            </a:stretch>
          </p:blipFill>
          <p:spPr>
            <a:xfrm>
              <a:off x="708683" y="3343748"/>
              <a:ext cx="1114609" cy="1120179"/>
            </a:xfrm>
            <a:prstGeom prst="rect">
              <a:avLst/>
            </a:prstGeom>
          </p:spPr>
        </p:pic>
        <p:sp>
          <p:nvSpPr>
            <p:cNvPr id="255" name="TextBox 254">
              <a:extLst>
                <a:ext uri="{FF2B5EF4-FFF2-40B4-BE49-F238E27FC236}">
                  <a16:creationId xmlns:a16="http://schemas.microsoft.com/office/drawing/2014/main" id="{93E34F20-1DD2-4F6C-134A-9EBCE5DF2523}"/>
                </a:ext>
              </a:extLst>
            </p:cNvPr>
            <p:cNvSpPr txBox="1"/>
            <p:nvPr/>
          </p:nvSpPr>
          <p:spPr>
            <a:xfrm>
              <a:off x="602183" y="4402372"/>
              <a:ext cx="1409143" cy="407399"/>
            </a:xfrm>
            <a:prstGeom prst="rect">
              <a:avLst/>
            </a:prstGeom>
            <a:noFill/>
          </p:spPr>
          <p:txBody>
            <a:bodyPr wrap="none" rtlCol="0">
              <a:spAutoFit/>
            </a:bodyPr>
            <a:lstStyle/>
            <a:p>
              <a:pPr algn="l"/>
              <a:r>
                <a:rPr lang="en-US" sz="1400" dirty="0"/>
                <a:t>Developer</a:t>
              </a:r>
            </a:p>
          </p:txBody>
        </p:sp>
      </p:grpSp>
      <p:sp>
        <p:nvSpPr>
          <p:cNvPr id="114" name="Rounded Rectangle 163">
            <a:extLst>
              <a:ext uri="{FF2B5EF4-FFF2-40B4-BE49-F238E27FC236}">
                <a16:creationId xmlns:a16="http://schemas.microsoft.com/office/drawing/2014/main" id="{914872A9-A8E8-4D48-9F51-FC1417FFD026}"/>
              </a:ext>
            </a:extLst>
          </p:cNvPr>
          <p:cNvSpPr/>
          <p:nvPr/>
        </p:nvSpPr>
        <p:spPr>
          <a:xfrm>
            <a:off x="3516099" y="2257920"/>
            <a:ext cx="2006755" cy="617619"/>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667" kern="0" dirty="0"/>
              <a:t>Onboarding</a:t>
            </a:r>
          </a:p>
        </p:txBody>
      </p:sp>
      <p:sp>
        <p:nvSpPr>
          <p:cNvPr id="115" name="Rounded Rectangle 163">
            <a:extLst>
              <a:ext uri="{FF2B5EF4-FFF2-40B4-BE49-F238E27FC236}">
                <a16:creationId xmlns:a16="http://schemas.microsoft.com/office/drawing/2014/main" id="{F281D02D-794E-441F-8E99-772CCA854E21}"/>
              </a:ext>
            </a:extLst>
          </p:cNvPr>
          <p:cNvSpPr/>
          <p:nvPr/>
        </p:nvSpPr>
        <p:spPr>
          <a:xfrm>
            <a:off x="3518246" y="3919462"/>
            <a:ext cx="2006755" cy="645163"/>
          </a:xfrm>
          <a:prstGeom prst="roundRect">
            <a:avLst>
              <a:gd name="adj" fmla="val 11832"/>
            </a:avLst>
          </a:prstGeom>
          <a:noFill/>
          <a:ln w="19050" cap="flat" cmpd="sng" algn="ctr">
            <a:solidFill>
              <a:schemeClr val="tx1"/>
            </a:solidFill>
            <a:prstDash val="solid"/>
          </a:ln>
          <a:effectLst/>
        </p:spPr>
        <p:txBody>
          <a:bodyPr tIns="0" rtlCol="0" anchor="ctr" anchorCtr="0"/>
          <a:lstStyle/>
          <a:p>
            <a:pPr algn="ctr" defTabSz="914270">
              <a:defRPr/>
            </a:pPr>
            <a:r>
              <a:rPr lang="en-US" sz="1667" kern="0" dirty="0"/>
              <a:t>Tenant</a:t>
            </a:r>
          </a:p>
          <a:p>
            <a:pPr algn="ctr" defTabSz="914270">
              <a:defRPr/>
            </a:pPr>
            <a:r>
              <a:rPr lang="en-US" sz="1667" kern="0" dirty="0"/>
              <a:t>provisioning</a:t>
            </a:r>
          </a:p>
        </p:txBody>
      </p:sp>
      <p:sp>
        <p:nvSpPr>
          <p:cNvPr id="116" name="Rounded Rectangle 163">
            <a:extLst>
              <a:ext uri="{FF2B5EF4-FFF2-40B4-BE49-F238E27FC236}">
                <a16:creationId xmlns:a16="http://schemas.microsoft.com/office/drawing/2014/main" id="{6CE31DCD-8AD7-4A04-A5C0-E6B51F40C971}"/>
              </a:ext>
            </a:extLst>
          </p:cNvPr>
          <p:cNvSpPr/>
          <p:nvPr/>
        </p:nvSpPr>
        <p:spPr>
          <a:xfrm>
            <a:off x="3516099" y="4906202"/>
            <a:ext cx="2006755" cy="584489"/>
          </a:xfrm>
          <a:prstGeom prst="roundRect">
            <a:avLst>
              <a:gd name="adj" fmla="val 11832"/>
            </a:avLst>
          </a:prstGeom>
          <a:noFill/>
          <a:ln w="19050" cap="flat" cmpd="sng" algn="ctr">
            <a:solidFill>
              <a:schemeClr val="tx1"/>
            </a:solidFill>
            <a:prstDash val="solid"/>
          </a:ln>
          <a:effectLst/>
        </p:spPr>
        <p:txBody>
          <a:bodyPr tIns="0" rtlCol="0" anchor="ctr" anchorCtr="0"/>
          <a:lstStyle/>
          <a:p>
            <a:pPr algn="ctr" defTabSz="914270">
              <a:defRPr/>
            </a:pPr>
            <a:r>
              <a:rPr lang="en-US" sz="1667" kern="0" dirty="0"/>
              <a:t>CI/CD</a:t>
            </a:r>
          </a:p>
        </p:txBody>
      </p:sp>
      <p:sp>
        <p:nvSpPr>
          <p:cNvPr id="117" name="Rectangle 116">
            <a:extLst>
              <a:ext uri="{FF2B5EF4-FFF2-40B4-BE49-F238E27FC236}">
                <a16:creationId xmlns:a16="http://schemas.microsoft.com/office/drawing/2014/main" id="{CC00C845-2842-4A11-AFAB-9F043903C648}"/>
              </a:ext>
            </a:extLst>
          </p:cNvPr>
          <p:cNvSpPr/>
          <p:nvPr/>
        </p:nvSpPr>
        <p:spPr>
          <a:xfrm>
            <a:off x="2636700" y="1504903"/>
            <a:ext cx="3256304" cy="421611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endParaRPr lang="en-US" sz="1333"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119" name="Rectangle 118">
            <a:extLst>
              <a:ext uri="{FF2B5EF4-FFF2-40B4-BE49-F238E27FC236}">
                <a16:creationId xmlns:a16="http://schemas.microsoft.com/office/drawing/2014/main" id="{EF4E6CB4-C8BB-4700-8284-B390B88CECCA}"/>
              </a:ext>
            </a:extLst>
          </p:cNvPr>
          <p:cNvSpPr/>
          <p:nvPr/>
        </p:nvSpPr>
        <p:spPr>
          <a:xfrm>
            <a:off x="2814160" y="1666080"/>
            <a:ext cx="2897365" cy="165624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tx1"/>
                </a:solidFill>
              </a:rPr>
              <a:t>Shared services</a:t>
            </a:r>
          </a:p>
        </p:txBody>
      </p:sp>
      <p:sp>
        <p:nvSpPr>
          <p:cNvPr id="120" name="Rectangle 119">
            <a:extLst>
              <a:ext uri="{FF2B5EF4-FFF2-40B4-BE49-F238E27FC236}">
                <a16:creationId xmlns:a16="http://schemas.microsoft.com/office/drawing/2014/main" id="{17BC69D1-E8D7-407F-B6FC-1C9751292024}"/>
              </a:ext>
            </a:extLst>
          </p:cNvPr>
          <p:cNvSpPr/>
          <p:nvPr/>
        </p:nvSpPr>
        <p:spPr>
          <a:xfrm>
            <a:off x="2793159" y="3546468"/>
            <a:ext cx="2904093" cy="206815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91440" rIns="91440" bIns="45720" numCol="1" spcCol="0" rtlCol="0" fromWordArt="0" anchor="t" anchorCtr="0" forceAA="0" compatLnSpc="1">
            <a:prstTxWarp prst="textNoShape">
              <a:avLst/>
            </a:prstTxWarp>
            <a:noAutofit/>
          </a:bodyPr>
          <a:lstStyle/>
          <a:p>
            <a:pPr algn="ctr"/>
            <a:r>
              <a:rPr lang="en-US" sz="1400" dirty="0">
                <a:solidFill>
                  <a:schemeClr val="tx1"/>
                </a:solidFill>
              </a:rPr>
              <a:t>DevOps and provisioning</a:t>
            </a:r>
          </a:p>
        </p:txBody>
      </p:sp>
      <p:cxnSp>
        <p:nvCxnSpPr>
          <p:cNvPr id="12" name="Straight Arrow Connector 11">
            <a:extLst>
              <a:ext uri="{FF2B5EF4-FFF2-40B4-BE49-F238E27FC236}">
                <a16:creationId xmlns:a16="http://schemas.microsoft.com/office/drawing/2014/main" id="{3473F3D4-B207-41D5-B242-9AB41781C75A}"/>
              </a:ext>
            </a:extLst>
          </p:cNvPr>
          <p:cNvCxnSpPr>
            <a:cxnSpLocks/>
            <a:stCxn id="116" idx="1"/>
            <a:endCxn id="163" idx="3"/>
          </p:cNvCxnSpPr>
          <p:nvPr/>
        </p:nvCxnSpPr>
        <p:spPr>
          <a:xfrm flipH="1">
            <a:off x="2003789" y="5198447"/>
            <a:ext cx="1512310" cy="12896"/>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0630F9B1-F6D8-42AC-9A0F-819F5A75E505}"/>
              </a:ext>
            </a:extLst>
          </p:cNvPr>
          <p:cNvGrpSpPr/>
          <p:nvPr/>
        </p:nvGrpSpPr>
        <p:grpSpPr>
          <a:xfrm>
            <a:off x="723468" y="1617701"/>
            <a:ext cx="1159292" cy="1107534"/>
            <a:chOff x="442145" y="3343747"/>
            <a:chExt cx="1624832" cy="1466024"/>
          </a:xfrm>
        </p:grpSpPr>
        <p:pic>
          <p:nvPicPr>
            <p:cNvPr id="135" name="Picture 134">
              <a:extLst>
                <a:ext uri="{FF2B5EF4-FFF2-40B4-BE49-F238E27FC236}">
                  <a16:creationId xmlns:a16="http://schemas.microsoft.com/office/drawing/2014/main" id="{472A48C0-B6D4-4BF2-BA6F-CAC651BE3EC6}"/>
                </a:ext>
              </a:extLst>
            </p:cNvPr>
            <p:cNvPicPr>
              <a:picLocks noChangeAspect="1"/>
            </p:cNvPicPr>
            <p:nvPr/>
          </p:nvPicPr>
          <p:blipFill>
            <a:blip r:embed="rId11"/>
            <a:stretch>
              <a:fillRect/>
            </a:stretch>
          </p:blipFill>
          <p:spPr>
            <a:xfrm>
              <a:off x="708683" y="3343747"/>
              <a:ext cx="1114609" cy="1120179"/>
            </a:xfrm>
            <a:prstGeom prst="rect">
              <a:avLst/>
            </a:prstGeom>
          </p:spPr>
        </p:pic>
        <p:sp>
          <p:nvSpPr>
            <p:cNvPr id="136" name="TextBox 135">
              <a:extLst>
                <a:ext uri="{FF2B5EF4-FFF2-40B4-BE49-F238E27FC236}">
                  <a16:creationId xmlns:a16="http://schemas.microsoft.com/office/drawing/2014/main" id="{CA9BCB32-8B98-423F-B09B-C3471BA7A107}"/>
                </a:ext>
              </a:extLst>
            </p:cNvPr>
            <p:cNvSpPr txBox="1"/>
            <p:nvPr/>
          </p:nvSpPr>
          <p:spPr>
            <a:xfrm>
              <a:off x="442145" y="4402372"/>
              <a:ext cx="1624832" cy="407399"/>
            </a:xfrm>
            <a:prstGeom prst="rect">
              <a:avLst/>
            </a:prstGeom>
            <a:noFill/>
          </p:spPr>
          <p:txBody>
            <a:bodyPr wrap="none" rtlCol="0">
              <a:spAutoFit/>
            </a:bodyPr>
            <a:lstStyle/>
            <a:p>
              <a:pPr algn="l"/>
              <a:r>
                <a:rPr lang="en-US" sz="1400" dirty="0"/>
                <a:t>SaaS admin</a:t>
              </a:r>
            </a:p>
          </p:txBody>
        </p:sp>
      </p:grpSp>
      <p:cxnSp>
        <p:nvCxnSpPr>
          <p:cNvPr id="15" name="Straight Arrow Connector 14">
            <a:extLst>
              <a:ext uri="{FF2B5EF4-FFF2-40B4-BE49-F238E27FC236}">
                <a16:creationId xmlns:a16="http://schemas.microsoft.com/office/drawing/2014/main" id="{BC7496E3-B87B-400B-9A72-60B2F8DDDE02}"/>
              </a:ext>
            </a:extLst>
          </p:cNvPr>
          <p:cNvCxnSpPr>
            <a:cxnSpLocks/>
            <a:stCxn id="136" idx="3"/>
            <a:endCxn id="114" idx="1"/>
          </p:cNvCxnSpPr>
          <p:nvPr/>
        </p:nvCxnSpPr>
        <p:spPr>
          <a:xfrm flipV="1">
            <a:off x="1882760" y="2566730"/>
            <a:ext cx="1633339" cy="461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D53C04-4D2E-45EB-834B-7CA123B7CA5D}"/>
              </a:ext>
            </a:extLst>
          </p:cNvPr>
          <p:cNvCxnSpPr>
            <a:cxnSpLocks/>
            <a:stCxn id="115" idx="2"/>
            <a:endCxn id="116" idx="0"/>
          </p:cNvCxnSpPr>
          <p:nvPr/>
        </p:nvCxnSpPr>
        <p:spPr>
          <a:xfrm flipH="1">
            <a:off x="4519477" y="4564625"/>
            <a:ext cx="2147" cy="34157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9F94C32-4F3F-45C3-8749-4C58894A496C}"/>
              </a:ext>
            </a:extLst>
          </p:cNvPr>
          <p:cNvCxnSpPr>
            <a:cxnSpLocks/>
            <a:stCxn id="116" idx="3"/>
          </p:cNvCxnSpPr>
          <p:nvPr/>
        </p:nvCxnSpPr>
        <p:spPr>
          <a:xfrm>
            <a:off x="5522854" y="5198447"/>
            <a:ext cx="132777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BCDA725D-4D2A-40F1-B4B9-798C9EF56F42}"/>
              </a:ext>
            </a:extLst>
          </p:cNvPr>
          <p:cNvCxnSpPr>
            <a:cxnSpLocks/>
            <a:stCxn id="114" idx="2"/>
            <a:endCxn id="115" idx="0"/>
          </p:cNvCxnSpPr>
          <p:nvPr/>
        </p:nvCxnSpPr>
        <p:spPr>
          <a:xfrm rot="16200000" flipH="1">
            <a:off x="3998589" y="3396426"/>
            <a:ext cx="1043923" cy="2147"/>
          </a:xfrm>
          <a:prstGeom prst="bentConnector3">
            <a:avLst>
              <a:gd name="adj1" fmla="val 50000"/>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4ED3F88-0605-8CEB-562A-547F360AF4F1}"/>
              </a:ext>
            </a:extLst>
          </p:cNvPr>
          <p:cNvSpPr>
            <a:spLocks noGrp="1"/>
          </p:cNvSpPr>
          <p:nvPr>
            <p:ph type="sldNum" sz="quarter" idx="12"/>
          </p:nvPr>
        </p:nvSpPr>
        <p:spPr/>
        <p:txBody>
          <a:bodyPr/>
          <a:lstStyle/>
          <a:p>
            <a:fld id="{DC503246-BBCE-4F0A-BCDC-08FC4C52637D}" type="slidenum">
              <a:rPr lang="en-US" smtClean="0"/>
              <a:pPr/>
              <a:t>5</a:t>
            </a:fld>
            <a:endParaRPr lang="en-US" dirty="0"/>
          </a:p>
        </p:txBody>
      </p:sp>
    </p:spTree>
    <p:extLst>
      <p:ext uri="{BB962C8B-B14F-4D97-AF65-F5344CB8AC3E}">
        <p14:creationId xmlns:p14="http://schemas.microsoft.com/office/powerpoint/2010/main" val="1163195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227"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p:txBody>
          <a:bodyPr/>
          <a:lstStyle/>
          <a:p>
            <a:r>
              <a:rPr lang="en-GB" dirty="0"/>
              <a:t>Problem statement</a:t>
            </a:r>
            <a:endParaRPr lang="en-US" dirty="0"/>
          </a:p>
        </p:txBody>
      </p:sp>
      <p:sp>
        <p:nvSpPr>
          <p:cNvPr id="8" name="Slide Number Placeholder 7">
            <a:extLst>
              <a:ext uri="{FF2B5EF4-FFF2-40B4-BE49-F238E27FC236}">
                <a16:creationId xmlns:a16="http://schemas.microsoft.com/office/drawing/2014/main" id="{52D22314-B257-42A9-7FAF-963B241FEA9F}"/>
              </a:ext>
            </a:extLst>
          </p:cNvPr>
          <p:cNvSpPr>
            <a:spLocks noGrp="1"/>
          </p:cNvSpPr>
          <p:nvPr>
            <p:ph type="sldNum" sz="quarter" idx="12"/>
          </p:nvPr>
        </p:nvSpPr>
        <p:spPr/>
        <p:txBody>
          <a:bodyPr/>
          <a:lstStyle/>
          <a:p>
            <a:fld id="{DC503246-BBCE-4F0A-BCDC-08FC4C52637D}" type="slidenum">
              <a:rPr lang="en-US" smtClean="0"/>
              <a:pPr/>
              <a:t>6</a:t>
            </a:fld>
            <a:endParaRPr lang="en-US" dirty="0"/>
          </a:p>
        </p:txBody>
      </p:sp>
      <p:sp>
        <p:nvSpPr>
          <p:cNvPr id="3" name="TextBox 2">
            <a:extLst>
              <a:ext uri="{FF2B5EF4-FFF2-40B4-BE49-F238E27FC236}">
                <a16:creationId xmlns:a16="http://schemas.microsoft.com/office/drawing/2014/main" id="{781292AD-C9A5-41CC-897C-2B47635232C8}"/>
              </a:ext>
            </a:extLst>
          </p:cNvPr>
          <p:cNvSpPr txBox="1"/>
          <p:nvPr/>
        </p:nvSpPr>
        <p:spPr>
          <a:xfrm>
            <a:off x="662730" y="1384183"/>
            <a:ext cx="10543750" cy="3416320"/>
          </a:xfrm>
          <a:prstGeom prst="rect">
            <a:avLst/>
          </a:prstGeom>
          <a:noFill/>
        </p:spPr>
        <p:txBody>
          <a:bodyPr wrap="square" lIns="0" rIns="0" rtlCol="0">
            <a:spAutoFit/>
          </a:bodyPr>
          <a:lstStyle/>
          <a:p>
            <a:pPr marL="285750" indent="-285750">
              <a:buFont typeface="Arial" panose="020B0604020202020204" pitchFamily="34" charset="0"/>
              <a:buChar char="•"/>
            </a:pPr>
            <a:r>
              <a:rPr lang="en-GB" sz="2200" dirty="0"/>
              <a:t>Hybrid and silo models require </a:t>
            </a:r>
            <a:r>
              <a:rPr lang="en-GB" sz="2200" b="1" dirty="0">
                <a:solidFill>
                  <a:schemeClr val="accent1"/>
                </a:solidFill>
              </a:rPr>
              <a:t>provisioning of new resources</a:t>
            </a:r>
          </a:p>
          <a:p>
            <a:pPr marL="285750" indent="-285750">
              <a:buFont typeface="Arial" panose="020B0604020202020204" pitchFamily="34" charset="0"/>
              <a:buChar char="•"/>
            </a:pPr>
            <a:endParaRPr lang="en-GB" sz="2200" dirty="0"/>
          </a:p>
          <a:p>
            <a:pPr marL="285750" indent="-285750">
              <a:buClr>
                <a:schemeClr val="tx1"/>
              </a:buClr>
              <a:buFont typeface="Arial" panose="020B0604020202020204" pitchFamily="34" charset="0"/>
              <a:buChar char="•"/>
            </a:pPr>
            <a:r>
              <a:rPr lang="en-GB" sz="2200" b="1" dirty="0">
                <a:solidFill>
                  <a:schemeClr val="accent1"/>
                </a:solidFill>
              </a:rPr>
              <a:t>Tenant onboarding/provisioning </a:t>
            </a:r>
            <a:r>
              <a:rPr lang="en-GB" sz="2200" dirty="0"/>
              <a:t>must deploy latest version and apply </a:t>
            </a:r>
            <a:br>
              <a:rPr lang="en-GB" sz="2200" dirty="0"/>
            </a:br>
            <a:r>
              <a:rPr lang="en-GB" sz="2200" dirty="0"/>
              <a:t>tier/pod-based configurations</a:t>
            </a:r>
          </a:p>
          <a:p>
            <a:pPr marL="285750" indent="-285750">
              <a:buFont typeface="Arial" panose="020B0604020202020204" pitchFamily="34" charset="0"/>
              <a:buChar char="•"/>
            </a:pPr>
            <a:endParaRPr lang="en-GB" sz="2200" dirty="0"/>
          </a:p>
          <a:p>
            <a:pPr marL="285750" indent="-285750">
              <a:buClr>
                <a:schemeClr val="tx1"/>
              </a:buClr>
              <a:buFont typeface="Arial" panose="020B0604020202020204" pitchFamily="34" charset="0"/>
              <a:buChar char="•"/>
            </a:pPr>
            <a:r>
              <a:rPr lang="en-GB" sz="2200" b="1" dirty="0">
                <a:solidFill>
                  <a:schemeClr val="accent1"/>
                </a:solidFill>
              </a:rPr>
              <a:t>Code deployments</a:t>
            </a:r>
            <a:r>
              <a:rPr lang="en-GB" sz="2200" b="1" dirty="0"/>
              <a:t> </a:t>
            </a:r>
            <a:r>
              <a:rPr lang="en-GB" sz="2200" dirty="0"/>
              <a:t>update all tenant environments</a:t>
            </a:r>
          </a:p>
          <a:p>
            <a:endParaRPr lang="en-GB" sz="2200" dirty="0"/>
          </a:p>
          <a:p>
            <a:pPr marL="285750" indent="-285750">
              <a:buClr>
                <a:schemeClr val="tx1"/>
              </a:buClr>
              <a:buFont typeface="Arial" panose="020B0604020202020204" pitchFamily="34" charset="0"/>
              <a:buChar char="•"/>
            </a:pPr>
            <a:r>
              <a:rPr lang="en-GB" sz="2200" b="1" dirty="0">
                <a:solidFill>
                  <a:schemeClr val="accent1"/>
                </a:solidFill>
              </a:rPr>
              <a:t>Staggered deployments</a:t>
            </a:r>
            <a:r>
              <a:rPr lang="en-GB" sz="2200" dirty="0"/>
              <a:t> reduce risk</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806170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p:txBody>
          <a:bodyPr/>
          <a:lstStyle/>
          <a:p>
            <a:r>
              <a:rPr lang="en-GB" dirty="0"/>
              <a:t>Automation tooling</a:t>
            </a:r>
            <a:endParaRPr lang="en-US" dirty="0"/>
          </a:p>
        </p:txBody>
      </p:sp>
      <p:sp>
        <p:nvSpPr>
          <p:cNvPr id="9" name="Slide Number Placeholder 8">
            <a:extLst>
              <a:ext uri="{FF2B5EF4-FFF2-40B4-BE49-F238E27FC236}">
                <a16:creationId xmlns:a16="http://schemas.microsoft.com/office/drawing/2014/main" id="{801C27AD-E684-98A6-FFD1-F982E9659A35}"/>
              </a:ext>
            </a:extLst>
          </p:cNvPr>
          <p:cNvSpPr>
            <a:spLocks noGrp="1"/>
          </p:cNvSpPr>
          <p:nvPr>
            <p:ph type="sldNum" sz="quarter" idx="12"/>
          </p:nvPr>
        </p:nvSpPr>
        <p:spPr/>
        <p:txBody>
          <a:bodyPr/>
          <a:lstStyle/>
          <a:p>
            <a:fld id="{DC503246-BBCE-4F0A-BCDC-08FC4C52637D}" type="slidenum">
              <a:rPr lang="en-US" smtClean="0"/>
              <a:pPr/>
              <a:t>7</a:t>
            </a:fld>
            <a:endParaRPr lang="en-US" dirty="0"/>
          </a:p>
        </p:txBody>
      </p:sp>
      <p:sp>
        <p:nvSpPr>
          <p:cNvPr id="50" name="TextBox 49">
            <a:extLst>
              <a:ext uri="{FF2B5EF4-FFF2-40B4-BE49-F238E27FC236}">
                <a16:creationId xmlns:a16="http://schemas.microsoft.com/office/drawing/2014/main" id="{EEDF5E99-F3F5-4643-B2ED-C09CA296FE5A}"/>
              </a:ext>
            </a:extLst>
          </p:cNvPr>
          <p:cNvSpPr txBox="1"/>
          <p:nvPr/>
        </p:nvSpPr>
        <p:spPr>
          <a:xfrm>
            <a:off x="368155" y="3239654"/>
            <a:ext cx="2595783" cy="784830"/>
          </a:xfrm>
          <a:prstGeom prst="rect">
            <a:avLst/>
          </a:prstGeom>
          <a:noFill/>
        </p:spPr>
        <p:txBody>
          <a:bodyPr wrap="square" anchor="ctr">
            <a:spAutoFit/>
          </a:bodyPr>
          <a:lstStyle/>
          <a:p>
            <a:pPr algn="ctr"/>
            <a:r>
              <a:rPr lang="en-US" sz="1500" dirty="0">
                <a:solidFill>
                  <a:schemeClr val="accent1"/>
                </a:solidFill>
                <a:latin typeface="Amazon Ember Regular" charset="0"/>
              </a:rPr>
              <a:t>Executes tenant onboarding and deployment workflows</a:t>
            </a:r>
          </a:p>
        </p:txBody>
      </p:sp>
      <p:sp>
        <p:nvSpPr>
          <p:cNvPr id="12" name="TextBox 11">
            <a:extLst>
              <a:ext uri="{FF2B5EF4-FFF2-40B4-BE49-F238E27FC236}">
                <a16:creationId xmlns:a16="http://schemas.microsoft.com/office/drawing/2014/main" id="{B0D2689A-AC53-4C09-9357-D9453F9A6238}"/>
              </a:ext>
            </a:extLst>
          </p:cNvPr>
          <p:cNvSpPr txBox="1"/>
          <p:nvPr/>
        </p:nvSpPr>
        <p:spPr>
          <a:xfrm>
            <a:off x="5950085" y="3272205"/>
            <a:ext cx="2595783" cy="784830"/>
          </a:xfrm>
          <a:prstGeom prst="rect">
            <a:avLst/>
          </a:prstGeom>
          <a:noFill/>
        </p:spPr>
        <p:txBody>
          <a:bodyPr wrap="square" anchor="ctr">
            <a:spAutoFit/>
          </a:bodyPr>
          <a:lstStyle/>
          <a:p>
            <a:pPr algn="ctr"/>
            <a:r>
              <a:rPr lang="en-US" sz="1500" dirty="0">
                <a:solidFill>
                  <a:schemeClr val="accent1"/>
                </a:solidFill>
                <a:latin typeface="Amazon Ember Regular" charset="0"/>
              </a:rPr>
              <a:t>Infrastructure as code: Defines the resources that are deployed for tenants</a:t>
            </a:r>
          </a:p>
        </p:txBody>
      </p:sp>
      <p:sp>
        <p:nvSpPr>
          <p:cNvPr id="13" name="TextBox 12">
            <a:extLst>
              <a:ext uri="{FF2B5EF4-FFF2-40B4-BE49-F238E27FC236}">
                <a16:creationId xmlns:a16="http://schemas.microsoft.com/office/drawing/2014/main" id="{758FFC81-F798-4EE8-8016-A277D7D52E13}"/>
              </a:ext>
            </a:extLst>
          </p:cNvPr>
          <p:cNvSpPr txBox="1"/>
          <p:nvPr/>
        </p:nvSpPr>
        <p:spPr>
          <a:xfrm>
            <a:off x="8463342" y="3271163"/>
            <a:ext cx="2743200" cy="784830"/>
          </a:xfrm>
          <a:prstGeom prst="rect">
            <a:avLst/>
          </a:prstGeom>
          <a:noFill/>
        </p:spPr>
        <p:txBody>
          <a:bodyPr wrap="square" anchor="ctr">
            <a:spAutoFit/>
          </a:bodyPr>
          <a:lstStyle/>
          <a:p>
            <a:pPr algn="ctr"/>
            <a:r>
              <a:rPr lang="en-US" sz="1500" dirty="0">
                <a:solidFill>
                  <a:schemeClr val="accent1"/>
                </a:solidFill>
                <a:latin typeface="Amazon Ember Regular" charset="0"/>
              </a:rPr>
              <a:t>Defines the EKS-based application plane resources deployed for tenants</a:t>
            </a:r>
          </a:p>
        </p:txBody>
      </p:sp>
      <p:sp>
        <p:nvSpPr>
          <p:cNvPr id="15" name="TextBox 14">
            <a:extLst>
              <a:ext uri="{FF2B5EF4-FFF2-40B4-BE49-F238E27FC236}">
                <a16:creationId xmlns:a16="http://schemas.microsoft.com/office/drawing/2014/main" id="{8F05FBF7-CB4F-4DD5-B17A-E2A4BC999ACD}"/>
              </a:ext>
            </a:extLst>
          </p:cNvPr>
          <p:cNvSpPr txBox="1"/>
          <p:nvPr/>
        </p:nvSpPr>
        <p:spPr>
          <a:xfrm>
            <a:off x="2765339" y="3239655"/>
            <a:ext cx="2595783" cy="784830"/>
          </a:xfrm>
          <a:prstGeom prst="rect">
            <a:avLst/>
          </a:prstGeom>
          <a:noFill/>
        </p:spPr>
        <p:txBody>
          <a:bodyPr wrap="square" anchor="ctr">
            <a:spAutoFit/>
          </a:bodyPr>
          <a:lstStyle/>
          <a:p>
            <a:pPr algn="ctr"/>
            <a:r>
              <a:rPr lang="en-US" sz="1500" dirty="0">
                <a:solidFill>
                  <a:schemeClr val="accent1"/>
                </a:solidFill>
                <a:latin typeface="Amazon Ember Regular" charset="0"/>
              </a:rPr>
              <a:t>Reconciles the state of the Amazon EKS cluster with the desired state in Git</a:t>
            </a:r>
          </a:p>
        </p:txBody>
      </p:sp>
      <p:sp>
        <p:nvSpPr>
          <p:cNvPr id="22" name="TextBox 21">
            <a:extLst>
              <a:ext uri="{FF2B5EF4-FFF2-40B4-BE49-F238E27FC236}">
                <a16:creationId xmlns:a16="http://schemas.microsoft.com/office/drawing/2014/main" id="{20113373-8DF1-429F-9B13-F46231D60D49}"/>
              </a:ext>
            </a:extLst>
          </p:cNvPr>
          <p:cNvSpPr txBox="1"/>
          <p:nvPr/>
        </p:nvSpPr>
        <p:spPr>
          <a:xfrm>
            <a:off x="4480298" y="5622628"/>
            <a:ext cx="2374888" cy="784830"/>
          </a:xfrm>
          <a:prstGeom prst="rect">
            <a:avLst/>
          </a:prstGeom>
          <a:noFill/>
        </p:spPr>
        <p:txBody>
          <a:bodyPr wrap="square" anchor="ctr">
            <a:spAutoFit/>
          </a:bodyPr>
          <a:lstStyle/>
          <a:p>
            <a:pPr algn="ctr"/>
            <a:r>
              <a:rPr lang="en-US" sz="1500" dirty="0">
                <a:solidFill>
                  <a:schemeClr val="accent1"/>
                </a:solidFill>
                <a:latin typeface="Amazon Ember Regular" charset="0"/>
              </a:rPr>
              <a:t>Stores release configuration objects for all environments</a:t>
            </a:r>
          </a:p>
        </p:txBody>
      </p:sp>
      <p:sp>
        <p:nvSpPr>
          <p:cNvPr id="7" name="Right Bracket 6">
            <a:extLst>
              <a:ext uri="{FF2B5EF4-FFF2-40B4-BE49-F238E27FC236}">
                <a16:creationId xmlns:a16="http://schemas.microsoft.com/office/drawing/2014/main" id="{5A8C8C3F-792C-4CCD-9200-4AEFEFFF54A1}"/>
              </a:ext>
            </a:extLst>
          </p:cNvPr>
          <p:cNvSpPr/>
          <p:nvPr/>
        </p:nvSpPr>
        <p:spPr>
          <a:xfrm rot="5400000">
            <a:off x="2769973" y="1815495"/>
            <a:ext cx="112366" cy="4712747"/>
          </a:xfrm>
          <a:prstGeom prst="rightBracket">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5" name="Right Bracket 24">
            <a:extLst>
              <a:ext uri="{FF2B5EF4-FFF2-40B4-BE49-F238E27FC236}">
                <a16:creationId xmlns:a16="http://schemas.microsoft.com/office/drawing/2014/main" id="{2B7A56A3-548F-47BC-A49C-91A462EA5E93}"/>
              </a:ext>
            </a:extLst>
          </p:cNvPr>
          <p:cNvSpPr/>
          <p:nvPr/>
        </p:nvSpPr>
        <p:spPr>
          <a:xfrm rot="5400000">
            <a:off x="8522051" y="1548507"/>
            <a:ext cx="130425" cy="5238557"/>
          </a:xfrm>
          <a:prstGeom prst="rightBracket">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6" name="TextBox 25">
            <a:extLst>
              <a:ext uri="{FF2B5EF4-FFF2-40B4-BE49-F238E27FC236}">
                <a16:creationId xmlns:a16="http://schemas.microsoft.com/office/drawing/2014/main" id="{EFE22EE9-3C49-4EE9-B4E5-C8565DED0FD3}"/>
              </a:ext>
            </a:extLst>
          </p:cNvPr>
          <p:cNvSpPr txBox="1"/>
          <p:nvPr/>
        </p:nvSpPr>
        <p:spPr>
          <a:xfrm>
            <a:off x="1324247" y="4296169"/>
            <a:ext cx="2882184" cy="425822"/>
          </a:xfrm>
          <a:prstGeom prst="rect">
            <a:avLst/>
          </a:prstGeom>
          <a:noFill/>
        </p:spPr>
        <p:txBody>
          <a:bodyPr wrap="square">
            <a:spAutoFit/>
          </a:bodyPr>
          <a:lstStyle/>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Deployment tooling</a:t>
            </a:r>
            <a:endParaRPr lang="en-US" sz="1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TextBox 26">
            <a:extLst>
              <a:ext uri="{FF2B5EF4-FFF2-40B4-BE49-F238E27FC236}">
                <a16:creationId xmlns:a16="http://schemas.microsoft.com/office/drawing/2014/main" id="{C12B1BA6-8923-4988-B120-0D0E22AB070E}"/>
              </a:ext>
            </a:extLst>
          </p:cNvPr>
          <p:cNvSpPr txBox="1"/>
          <p:nvPr/>
        </p:nvSpPr>
        <p:spPr>
          <a:xfrm>
            <a:off x="6996418" y="4310958"/>
            <a:ext cx="3169210" cy="425822"/>
          </a:xfrm>
          <a:prstGeom prst="rect">
            <a:avLst/>
          </a:prstGeom>
          <a:noFill/>
        </p:spPr>
        <p:txBody>
          <a:bodyPr wrap="square">
            <a:spAutoFit/>
          </a:bodyPr>
          <a:lstStyle/>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Application template</a:t>
            </a:r>
            <a:endParaRPr lang="en-US" sz="1833"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8" name="Graphic 11">
            <a:extLst>
              <a:ext uri="{FF2B5EF4-FFF2-40B4-BE49-F238E27FC236}">
                <a16:creationId xmlns:a16="http://schemas.microsoft.com/office/drawing/2014/main" id="{6647A087-36D7-1BA5-04DE-29F627FC8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70400" y="1622933"/>
            <a:ext cx="1423320" cy="1501098"/>
          </a:xfrm>
          <a:prstGeom prst="rect">
            <a:avLst/>
          </a:prstGeom>
        </p:spPr>
      </p:pic>
      <p:grpSp>
        <p:nvGrpSpPr>
          <p:cNvPr id="16" name="Group 15">
            <a:extLst>
              <a:ext uri="{FF2B5EF4-FFF2-40B4-BE49-F238E27FC236}">
                <a16:creationId xmlns:a16="http://schemas.microsoft.com/office/drawing/2014/main" id="{F64AE160-E430-412D-AB2F-32779F7DBF7D}"/>
              </a:ext>
            </a:extLst>
          </p:cNvPr>
          <p:cNvGrpSpPr/>
          <p:nvPr/>
        </p:nvGrpSpPr>
        <p:grpSpPr>
          <a:xfrm>
            <a:off x="8332548" y="1790115"/>
            <a:ext cx="2882184" cy="1293014"/>
            <a:chOff x="8332548" y="1790115"/>
            <a:chExt cx="2882184" cy="1293014"/>
          </a:xfrm>
        </p:grpSpPr>
        <p:sp>
          <p:nvSpPr>
            <p:cNvPr id="49" name="TextBox 48">
              <a:extLst>
                <a:ext uri="{FF2B5EF4-FFF2-40B4-BE49-F238E27FC236}">
                  <a16:creationId xmlns:a16="http://schemas.microsoft.com/office/drawing/2014/main" id="{526C004A-66FF-4CDD-A060-CD800AD8243E}"/>
                </a:ext>
              </a:extLst>
            </p:cNvPr>
            <p:cNvSpPr txBox="1"/>
            <p:nvPr/>
          </p:nvSpPr>
          <p:spPr>
            <a:xfrm>
              <a:off x="8332548" y="2657307"/>
              <a:ext cx="2882184" cy="425822"/>
            </a:xfrm>
            <a:prstGeom prst="rect">
              <a:avLst/>
            </a:prstGeom>
            <a:noFill/>
          </p:spPr>
          <p:txBody>
            <a:bodyPr wrap="square">
              <a:spAutoFit/>
            </a:bodyPr>
            <a:lstStyle/>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Helm</a:t>
              </a:r>
              <a:endParaRPr lang="en-US" sz="1833"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9" name="Graphic 17">
              <a:extLst>
                <a:ext uri="{FF2B5EF4-FFF2-40B4-BE49-F238E27FC236}">
                  <a16:creationId xmlns:a16="http://schemas.microsoft.com/office/drawing/2014/main" id="{B9DCED45-D1D6-36A7-A02F-068DAA78B4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289076" y="1790115"/>
              <a:ext cx="900000" cy="900000"/>
            </a:xfrm>
            <a:prstGeom prst="rect">
              <a:avLst/>
            </a:prstGeom>
          </p:spPr>
        </p:pic>
      </p:grpSp>
      <p:grpSp>
        <p:nvGrpSpPr>
          <p:cNvPr id="8" name="Group 7">
            <a:extLst>
              <a:ext uri="{FF2B5EF4-FFF2-40B4-BE49-F238E27FC236}">
                <a16:creationId xmlns:a16="http://schemas.microsoft.com/office/drawing/2014/main" id="{90D8A15E-971B-4B5D-97E9-25F1C5BA546B}"/>
              </a:ext>
            </a:extLst>
          </p:cNvPr>
          <p:cNvGrpSpPr/>
          <p:nvPr/>
        </p:nvGrpSpPr>
        <p:grpSpPr>
          <a:xfrm>
            <a:off x="209725" y="1660677"/>
            <a:ext cx="2882184" cy="1440403"/>
            <a:chOff x="209725" y="1660677"/>
            <a:chExt cx="2882184" cy="1440403"/>
          </a:xfrm>
        </p:grpSpPr>
        <p:sp>
          <p:nvSpPr>
            <p:cNvPr id="48" name="TextBox 47">
              <a:extLst>
                <a:ext uri="{FF2B5EF4-FFF2-40B4-BE49-F238E27FC236}">
                  <a16:creationId xmlns:a16="http://schemas.microsoft.com/office/drawing/2014/main" id="{4BB9C5BF-D54C-45BD-AA51-520AEB304EA1}"/>
                </a:ext>
              </a:extLst>
            </p:cNvPr>
            <p:cNvSpPr txBox="1"/>
            <p:nvPr/>
          </p:nvSpPr>
          <p:spPr>
            <a:xfrm>
              <a:off x="209725" y="2675258"/>
              <a:ext cx="2882184" cy="425822"/>
            </a:xfrm>
            <a:prstGeom prst="rect">
              <a:avLst/>
            </a:prstGeom>
            <a:noFill/>
          </p:spPr>
          <p:txBody>
            <a:bodyPr wrap="square">
              <a:spAutoFit/>
            </a:bodyPr>
            <a:lstStyle/>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Argo Workflows</a:t>
              </a:r>
              <a:endParaRPr lang="en-US" sz="1833"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0" name="Graphic 65">
              <a:extLst>
                <a:ext uri="{FF2B5EF4-FFF2-40B4-BE49-F238E27FC236}">
                  <a16:creationId xmlns:a16="http://schemas.microsoft.com/office/drawing/2014/main" id="{67A1989E-2790-40ED-CAE0-78C3D6D91E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27189" y="1660677"/>
              <a:ext cx="698400" cy="899090"/>
            </a:xfrm>
            <a:prstGeom prst="rect">
              <a:avLst/>
            </a:prstGeom>
          </p:spPr>
        </p:pic>
      </p:grpSp>
      <p:grpSp>
        <p:nvGrpSpPr>
          <p:cNvPr id="10" name="Group 9">
            <a:extLst>
              <a:ext uri="{FF2B5EF4-FFF2-40B4-BE49-F238E27FC236}">
                <a16:creationId xmlns:a16="http://schemas.microsoft.com/office/drawing/2014/main" id="{0CB7FBE2-CD75-46BF-BC53-278D7044A892}"/>
              </a:ext>
            </a:extLst>
          </p:cNvPr>
          <p:cNvGrpSpPr/>
          <p:nvPr/>
        </p:nvGrpSpPr>
        <p:grpSpPr>
          <a:xfrm>
            <a:off x="2651661" y="1743208"/>
            <a:ext cx="2882184" cy="1357872"/>
            <a:chOff x="2651661" y="1743208"/>
            <a:chExt cx="2882184" cy="1357872"/>
          </a:xfrm>
        </p:grpSpPr>
        <p:sp>
          <p:nvSpPr>
            <p:cNvPr id="14" name="TextBox 13">
              <a:extLst>
                <a:ext uri="{FF2B5EF4-FFF2-40B4-BE49-F238E27FC236}">
                  <a16:creationId xmlns:a16="http://schemas.microsoft.com/office/drawing/2014/main" id="{D3761602-1A95-40C3-B784-F20EF5ABE3FF}"/>
                </a:ext>
              </a:extLst>
            </p:cNvPr>
            <p:cNvSpPr txBox="1"/>
            <p:nvPr/>
          </p:nvSpPr>
          <p:spPr>
            <a:xfrm>
              <a:off x="2651661" y="2675258"/>
              <a:ext cx="2882184" cy="425822"/>
            </a:xfrm>
            <a:prstGeom prst="rect">
              <a:avLst/>
            </a:prstGeom>
            <a:noFill/>
          </p:spPr>
          <p:txBody>
            <a:bodyPr wrap="square">
              <a:spAutoFit/>
            </a:bodyPr>
            <a:lstStyle/>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Flux v2</a:t>
              </a:r>
              <a:endParaRPr lang="en-US" sz="1833"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1" name="Graphic 56">
              <a:extLst>
                <a:ext uri="{FF2B5EF4-FFF2-40B4-BE49-F238E27FC236}">
                  <a16:creationId xmlns:a16="http://schemas.microsoft.com/office/drawing/2014/main" id="{589621ED-A830-C37E-1EB0-91A0A68E77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768753" y="1743208"/>
              <a:ext cx="648000" cy="897991"/>
            </a:xfrm>
            <a:prstGeom prst="rect">
              <a:avLst/>
            </a:prstGeom>
          </p:spPr>
        </p:pic>
      </p:grpSp>
      <p:grpSp>
        <p:nvGrpSpPr>
          <p:cNvPr id="2" name="Group 1">
            <a:extLst>
              <a:ext uri="{FF2B5EF4-FFF2-40B4-BE49-F238E27FC236}">
                <a16:creationId xmlns:a16="http://schemas.microsoft.com/office/drawing/2014/main" id="{3D4FCB83-80E7-4B39-897F-0B51BEC60B8F}"/>
              </a:ext>
            </a:extLst>
          </p:cNvPr>
          <p:cNvGrpSpPr/>
          <p:nvPr/>
        </p:nvGrpSpPr>
        <p:grpSpPr>
          <a:xfrm>
            <a:off x="5081732" y="5008215"/>
            <a:ext cx="1131744" cy="558779"/>
            <a:chOff x="5081732" y="5008215"/>
            <a:chExt cx="1131744" cy="558779"/>
          </a:xfrm>
        </p:grpSpPr>
        <p:pic>
          <p:nvPicPr>
            <p:cNvPr id="32" name="Graphic 61">
              <a:extLst>
                <a:ext uri="{FF2B5EF4-FFF2-40B4-BE49-F238E27FC236}">
                  <a16:creationId xmlns:a16="http://schemas.microsoft.com/office/drawing/2014/main" id="{31665255-6744-2721-56FB-02D6F4BC40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81732" y="5008215"/>
              <a:ext cx="558779" cy="558779"/>
            </a:xfrm>
            <a:prstGeom prst="rect">
              <a:avLst/>
            </a:prstGeom>
          </p:spPr>
        </p:pic>
        <p:sp>
          <p:nvSpPr>
            <p:cNvPr id="33" name="TextBox 32">
              <a:extLst>
                <a:ext uri="{FF2B5EF4-FFF2-40B4-BE49-F238E27FC236}">
                  <a16:creationId xmlns:a16="http://schemas.microsoft.com/office/drawing/2014/main" id="{45BA2800-2478-4E95-B739-22A325F17D22}"/>
                </a:ext>
              </a:extLst>
            </p:cNvPr>
            <p:cNvSpPr txBox="1"/>
            <p:nvPr/>
          </p:nvSpPr>
          <p:spPr>
            <a:xfrm>
              <a:off x="5592706" y="5074694"/>
              <a:ext cx="620770" cy="425822"/>
            </a:xfrm>
            <a:prstGeom prst="rect">
              <a:avLst/>
            </a:prstGeom>
            <a:noFill/>
          </p:spPr>
          <p:txBody>
            <a:bodyPr wrap="square">
              <a:spAutoFit/>
            </a:bodyPr>
            <a:lstStyle/>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Git</a:t>
              </a:r>
              <a:endParaRPr lang="en-US" sz="1833"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4" name="TextBox 33">
            <a:extLst>
              <a:ext uri="{FF2B5EF4-FFF2-40B4-BE49-F238E27FC236}">
                <a16:creationId xmlns:a16="http://schemas.microsoft.com/office/drawing/2014/main" id="{34A258A3-72CB-4993-8DCE-5F4392DF2DDA}"/>
              </a:ext>
            </a:extLst>
          </p:cNvPr>
          <p:cNvSpPr txBox="1"/>
          <p:nvPr/>
        </p:nvSpPr>
        <p:spPr>
          <a:xfrm>
            <a:off x="9156299" y="6125013"/>
            <a:ext cx="2579718" cy="276999"/>
          </a:xfrm>
          <a:prstGeom prst="rect">
            <a:avLst/>
          </a:prstGeom>
          <a:noFill/>
        </p:spPr>
        <p:txBody>
          <a:bodyPr wrap="square">
            <a:spAutoFit/>
          </a:bodyPr>
          <a:lstStyle/>
          <a:p>
            <a:r>
              <a:rPr lang="en-US" sz="1200" dirty="0"/>
              <a:t>Git logo by </a:t>
            </a:r>
            <a:r>
              <a:rPr lang="en-US" sz="1200" dirty="0">
                <a:hlinkClick r:id="rId13"/>
              </a:rPr>
              <a:t>Jason Long</a:t>
            </a:r>
            <a:r>
              <a:rPr lang="en-US" sz="1200" dirty="0"/>
              <a:t>; </a:t>
            </a:r>
            <a:r>
              <a:rPr lang="en-US" sz="1200" dirty="0">
                <a:hlinkClick r:id="rId14"/>
              </a:rPr>
              <a:t>CC BY 3.0</a:t>
            </a:r>
            <a:endParaRPr lang="en-US" sz="1200" dirty="0"/>
          </a:p>
        </p:txBody>
      </p:sp>
    </p:spTree>
    <p:extLst>
      <p:ext uri="{BB962C8B-B14F-4D97-AF65-F5344CB8AC3E}">
        <p14:creationId xmlns:p14="http://schemas.microsoft.com/office/powerpoint/2010/main" val="282708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2" grpId="0"/>
      <p:bldP spid="13" grpId="0"/>
      <p:bldP spid="15" grpId="0"/>
      <p:bldP spid="22" grpId="0"/>
      <p:bldP spid="7" grpId="0" animBg="1"/>
      <p:bldP spid="25" grpId="0" animBg="1"/>
      <p:bldP spid="26" grpId="0"/>
      <p:bldP spid="27"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304800" y="304800"/>
            <a:ext cx="11582400" cy="638175"/>
          </a:xfrm>
        </p:spPr>
        <p:txBody>
          <a:bodyPr/>
          <a:lstStyle/>
          <a:p>
            <a:r>
              <a:rPr lang="en-GB" dirty="0"/>
              <a:t>SaaS GitOps overview</a:t>
            </a:r>
            <a:endParaRPr lang="en-US" dirty="0"/>
          </a:p>
        </p:txBody>
      </p:sp>
      <p:sp>
        <p:nvSpPr>
          <p:cNvPr id="2" name="Slide Number Placeholder 1">
            <a:extLst>
              <a:ext uri="{FF2B5EF4-FFF2-40B4-BE49-F238E27FC236}">
                <a16:creationId xmlns:a16="http://schemas.microsoft.com/office/drawing/2014/main" id="{4AF65B8F-AD55-FB45-B2EE-E29FE64E9423}"/>
              </a:ext>
            </a:extLst>
          </p:cNvPr>
          <p:cNvSpPr>
            <a:spLocks noGrp="1"/>
          </p:cNvSpPr>
          <p:nvPr>
            <p:ph type="sldNum" sz="quarter" idx="4294967295"/>
          </p:nvPr>
        </p:nvSpPr>
        <p:spPr>
          <a:xfrm>
            <a:off x="9448800" y="62896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4B8DE2-A4E8-46E4-8BBF-D75455EFF32C}" type="slidenum">
              <a:rPr lang="en-US" smtClean="0"/>
              <a:pPr/>
              <a:t>8</a:t>
            </a:fld>
            <a:endParaRPr lang="en-US" dirty="0"/>
          </a:p>
        </p:txBody>
      </p:sp>
      <p:sp>
        <p:nvSpPr>
          <p:cNvPr id="147" name="Rounded Rectangle 163">
            <a:extLst>
              <a:ext uri="{FF2B5EF4-FFF2-40B4-BE49-F238E27FC236}">
                <a16:creationId xmlns:a16="http://schemas.microsoft.com/office/drawing/2014/main" id="{4C67855D-492C-0615-178F-92BCD1883F95}"/>
              </a:ext>
            </a:extLst>
          </p:cNvPr>
          <p:cNvSpPr/>
          <p:nvPr/>
        </p:nvSpPr>
        <p:spPr>
          <a:xfrm>
            <a:off x="4307596" y="1547251"/>
            <a:ext cx="1569683" cy="609652"/>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400" kern="0" dirty="0"/>
              <a:t>Build</a:t>
            </a:r>
          </a:p>
        </p:txBody>
      </p:sp>
      <p:grpSp>
        <p:nvGrpSpPr>
          <p:cNvPr id="148" name="Group 147">
            <a:extLst>
              <a:ext uri="{FF2B5EF4-FFF2-40B4-BE49-F238E27FC236}">
                <a16:creationId xmlns:a16="http://schemas.microsoft.com/office/drawing/2014/main" id="{D0E4B5A0-71FD-7D72-302A-E20290B28729}"/>
              </a:ext>
            </a:extLst>
          </p:cNvPr>
          <p:cNvGrpSpPr/>
          <p:nvPr/>
        </p:nvGrpSpPr>
        <p:grpSpPr>
          <a:xfrm>
            <a:off x="225916" y="1357496"/>
            <a:ext cx="1135247" cy="1275029"/>
            <a:chOff x="584838" y="3344326"/>
            <a:chExt cx="1362296" cy="1441356"/>
          </a:xfrm>
        </p:grpSpPr>
        <p:pic>
          <p:nvPicPr>
            <p:cNvPr id="149" name="Picture 148">
              <a:extLst>
                <a:ext uri="{FF2B5EF4-FFF2-40B4-BE49-F238E27FC236}">
                  <a16:creationId xmlns:a16="http://schemas.microsoft.com/office/drawing/2014/main" id="{7C100C94-B103-3DC0-0A3D-5AF9468CC937}"/>
                </a:ext>
              </a:extLst>
            </p:cNvPr>
            <p:cNvPicPr>
              <a:picLocks noChangeAspect="1"/>
            </p:cNvPicPr>
            <p:nvPr/>
          </p:nvPicPr>
          <p:blipFill>
            <a:blip r:embed="rId3"/>
            <a:stretch>
              <a:fillRect/>
            </a:stretch>
          </p:blipFill>
          <p:spPr>
            <a:xfrm>
              <a:off x="708682" y="3344326"/>
              <a:ext cx="1114609" cy="1120179"/>
            </a:xfrm>
            <a:prstGeom prst="rect">
              <a:avLst/>
            </a:prstGeom>
          </p:spPr>
        </p:pic>
        <p:sp>
          <p:nvSpPr>
            <p:cNvPr id="150" name="TextBox 149">
              <a:extLst>
                <a:ext uri="{FF2B5EF4-FFF2-40B4-BE49-F238E27FC236}">
                  <a16:creationId xmlns:a16="http://schemas.microsoft.com/office/drawing/2014/main" id="{61A441A8-C63A-73DF-1B88-3C6F992B92AD}"/>
                </a:ext>
              </a:extLst>
            </p:cNvPr>
            <p:cNvSpPr txBox="1"/>
            <p:nvPr/>
          </p:nvSpPr>
          <p:spPr>
            <a:xfrm>
              <a:off x="584838" y="4391293"/>
              <a:ext cx="1362296" cy="394389"/>
            </a:xfrm>
            <a:prstGeom prst="rect">
              <a:avLst/>
            </a:prstGeom>
            <a:noFill/>
          </p:spPr>
          <p:txBody>
            <a:bodyPr wrap="none" rtlCol="0">
              <a:spAutoFit/>
            </a:bodyPr>
            <a:lstStyle/>
            <a:p>
              <a:pPr algn="l"/>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Developer</a:t>
              </a:r>
            </a:p>
          </p:txBody>
        </p:sp>
      </p:grpSp>
      <p:cxnSp>
        <p:nvCxnSpPr>
          <p:cNvPr id="151" name="Straight Arrow Connector 150">
            <a:extLst>
              <a:ext uri="{FF2B5EF4-FFF2-40B4-BE49-F238E27FC236}">
                <a16:creationId xmlns:a16="http://schemas.microsoft.com/office/drawing/2014/main" id="{67B086A0-BD4B-58FB-0B6E-D261A2333D7C}"/>
              </a:ext>
            </a:extLst>
          </p:cNvPr>
          <p:cNvCxnSpPr>
            <a:cxnSpLocks/>
            <a:stCxn id="149" idx="3"/>
            <a:endCxn id="152" idx="1"/>
          </p:cNvCxnSpPr>
          <p:nvPr/>
        </p:nvCxnSpPr>
        <p:spPr>
          <a:xfrm flipV="1">
            <a:off x="1257960" y="1850679"/>
            <a:ext cx="964902" cy="2275"/>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52" name="Rounded Rectangle 163">
            <a:extLst>
              <a:ext uri="{FF2B5EF4-FFF2-40B4-BE49-F238E27FC236}">
                <a16:creationId xmlns:a16="http://schemas.microsoft.com/office/drawing/2014/main" id="{462A63C3-C015-3EF1-E3E9-D2CBA249CD35}"/>
              </a:ext>
            </a:extLst>
          </p:cNvPr>
          <p:cNvSpPr/>
          <p:nvPr/>
        </p:nvSpPr>
        <p:spPr>
          <a:xfrm>
            <a:off x="2222862" y="1545853"/>
            <a:ext cx="1571618" cy="609652"/>
          </a:xfrm>
          <a:prstGeom prst="roundRect">
            <a:avLst>
              <a:gd name="adj" fmla="val 10571"/>
            </a:avLst>
          </a:prstGeom>
          <a:noFill/>
          <a:ln w="19050" cap="flat" cmpd="sng" algn="ctr">
            <a:solidFill>
              <a:srgbClr val="FFFFFF"/>
            </a:solidFill>
            <a:prstDash val="solid"/>
          </a:ln>
          <a:effectLst/>
        </p:spPr>
        <p:txBody>
          <a:bodyPr tIns="0" rtlCol="0" anchor="ctr" anchorCtr="0"/>
          <a:lstStyle/>
          <a:p>
            <a:pPr algn="ctr" defTabSz="914270">
              <a:defRPr/>
            </a:pPr>
            <a:r>
              <a:rPr lang="en-US" sz="1400" kern="0" dirty="0"/>
              <a:t>Source (1.0.0)</a:t>
            </a:r>
          </a:p>
        </p:txBody>
      </p:sp>
      <p:cxnSp>
        <p:nvCxnSpPr>
          <p:cNvPr id="153" name="Straight Arrow Connector 152">
            <a:extLst>
              <a:ext uri="{FF2B5EF4-FFF2-40B4-BE49-F238E27FC236}">
                <a16:creationId xmlns:a16="http://schemas.microsoft.com/office/drawing/2014/main" id="{8609828F-6696-9D35-7685-5AA506A54906}"/>
              </a:ext>
            </a:extLst>
          </p:cNvPr>
          <p:cNvCxnSpPr>
            <a:cxnSpLocks/>
            <a:stCxn id="152" idx="3"/>
            <a:endCxn id="147" idx="1"/>
          </p:cNvCxnSpPr>
          <p:nvPr/>
        </p:nvCxnSpPr>
        <p:spPr>
          <a:xfrm>
            <a:off x="3794480" y="1850679"/>
            <a:ext cx="513116" cy="1398"/>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60" name="TextBox 13">
            <a:extLst>
              <a:ext uri="{FF2B5EF4-FFF2-40B4-BE49-F238E27FC236}">
                <a16:creationId xmlns:a16="http://schemas.microsoft.com/office/drawing/2014/main" id="{679704FA-1C6F-2DB8-1C21-E956DBF464C0}"/>
              </a:ext>
            </a:extLst>
          </p:cNvPr>
          <p:cNvSpPr txBox="1"/>
          <p:nvPr/>
        </p:nvSpPr>
        <p:spPr>
          <a:xfrm>
            <a:off x="1228071" y="1581891"/>
            <a:ext cx="93836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Commit</a:t>
            </a:r>
          </a:p>
        </p:txBody>
      </p:sp>
      <p:sp>
        <p:nvSpPr>
          <p:cNvPr id="14" name="Rounded Rectangle 163">
            <a:extLst>
              <a:ext uri="{FF2B5EF4-FFF2-40B4-BE49-F238E27FC236}">
                <a16:creationId xmlns:a16="http://schemas.microsoft.com/office/drawing/2014/main" id="{864C7155-38F8-0BAA-C757-D50CE75BFE3D}"/>
              </a:ext>
            </a:extLst>
          </p:cNvPr>
          <p:cNvSpPr/>
          <p:nvPr/>
        </p:nvSpPr>
        <p:spPr>
          <a:xfrm>
            <a:off x="6267709" y="1168392"/>
            <a:ext cx="1603471" cy="606934"/>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400" kern="0" dirty="0"/>
              <a:t>Push container image</a:t>
            </a:r>
          </a:p>
        </p:txBody>
      </p:sp>
      <p:cxnSp>
        <p:nvCxnSpPr>
          <p:cNvPr id="15" name="Straight Arrow Connector 14">
            <a:extLst>
              <a:ext uri="{FF2B5EF4-FFF2-40B4-BE49-F238E27FC236}">
                <a16:creationId xmlns:a16="http://schemas.microsoft.com/office/drawing/2014/main" id="{40A25C02-3E83-E29F-CB87-DC9D22106B10}"/>
              </a:ext>
            </a:extLst>
          </p:cNvPr>
          <p:cNvCxnSpPr>
            <a:cxnSpLocks/>
            <a:stCxn id="147" idx="3"/>
            <a:endCxn id="14" idx="1"/>
          </p:cNvCxnSpPr>
          <p:nvPr/>
        </p:nvCxnSpPr>
        <p:spPr>
          <a:xfrm flipV="1">
            <a:off x="5877279" y="1471859"/>
            <a:ext cx="390430" cy="380218"/>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3" name="Rounded Rectangle 163">
            <a:extLst>
              <a:ext uri="{FF2B5EF4-FFF2-40B4-BE49-F238E27FC236}">
                <a16:creationId xmlns:a16="http://schemas.microsoft.com/office/drawing/2014/main" id="{58D98ABF-88C1-DFF6-E2D4-FBFDCD4AE37E}"/>
              </a:ext>
            </a:extLst>
          </p:cNvPr>
          <p:cNvSpPr/>
          <p:nvPr/>
        </p:nvSpPr>
        <p:spPr>
          <a:xfrm>
            <a:off x="8319129" y="624998"/>
            <a:ext cx="2908771" cy="4853108"/>
          </a:xfrm>
          <a:prstGeom prst="roundRect">
            <a:avLst>
              <a:gd name="adj" fmla="val 11832"/>
            </a:avLst>
          </a:prstGeom>
          <a:noFill/>
          <a:ln w="19050" cap="flat" cmpd="sng" algn="ctr">
            <a:solidFill>
              <a:schemeClr val="tx1"/>
            </a:solidFill>
            <a:prstDash val="solid"/>
          </a:ln>
          <a:effectLst/>
        </p:spPr>
        <p:txBody>
          <a:bodyPr tIns="0" rtlCol="0" anchor="t" anchorCtr="0"/>
          <a:lstStyle/>
          <a:p>
            <a:pPr algn="ctr" defTabSz="914270">
              <a:defRPr/>
            </a:pPr>
            <a:r>
              <a:rPr lang="en-US" sz="1667" kern="0" dirty="0"/>
              <a:t>Git </a:t>
            </a:r>
            <a:r>
              <a:rPr lang="en-US" sz="1600" dirty="0"/>
              <a:t>repository</a:t>
            </a:r>
            <a:endParaRPr lang="en-US" sz="1667" kern="0" dirty="0"/>
          </a:p>
        </p:txBody>
      </p:sp>
      <p:cxnSp>
        <p:nvCxnSpPr>
          <p:cNvPr id="44" name="Straight Arrow Connector 43">
            <a:extLst>
              <a:ext uri="{FF2B5EF4-FFF2-40B4-BE49-F238E27FC236}">
                <a16:creationId xmlns:a16="http://schemas.microsoft.com/office/drawing/2014/main" id="{AA29B645-F30F-2C1A-84C6-749FF5CC4C34}"/>
              </a:ext>
            </a:extLst>
          </p:cNvPr>
          <p:cNvCxnSpPr>
            <a:cxnSpLocks/>
            <a:stCxn id="35" idx="1"/>
            <a:endCxn id="14" idx="3"/>
          </p:cNvCxnSpPr>
          <p:nvPr/>
        </p:nvCxnSpPr>
        <p:spPr>
          <a:xfrm flipH="1" flipV="1">
            <a:off x="7871180" y="1471859"/>
            <a:ext cx="791215" cy="386155"/>
          </a:xfrm>
          <a:prstGeom prst="straightConnector1">
            <a:avLst/>
          </a:prstGeom>
          <a:ln w="19050" cap="rnd">
            <a:solidFill>
              <a:schemeClr val="tx1"/>
            </a:solidFill>
            <a:prstDash val="sysDash"/>
            <a:round/>
            <a:tailEnd type="triangle"/>
          </a:ln>
        </p:spPr>
        <p:style>
          <a:lnRef idx="1">
            <a:schemeClr val="accent1"/>
          </a:lnRef>
          <a:fillRef idx="0">
            <a:schemeClr val="accent1"/>
          </a:fillRef>
          <a:effectRef idx="0">
            <a:schemeClr val="accent1"/>
          </a:effectRef>
          <a:fontRef idx="minor">
            <a:schemeClr val="tx1"/>
          </a:fontRef>
        </p:style>
      </p:cxnSp>
      <p:sp>
        <p:nvSpPr>
          <p:cNvPr id="67" name="TextBox 13">
            <a:extLst>
              <a:ext uri="{FF2B5EF4-FFF2-40B4-BE49-F238E27FC236}">
                <a16:creationId xmlns:a16="http://schemas.microsoft.com/office/drawing/2014/main" id="{22E7152F-22F7-8663-4715-6E0CE2BECB2D}"/>
              </a:ext>
            </a:extLst>
          </p:cNvPr>
          <p:cNvSpPr txBox="1"/>
          <p:nvPr/>
        </p:nvSpPr>
        <p:spPr>
          <a:xfrm>
            <a:off x="5402584" y="5485219"/>
            <a:ext cx="93836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Reconcile</a:t>
            </a:r>
          </a:p>
        </p:txBody>
      </p:sp>
      <p:grpSp>
        <p:nvGrpSpPr>
          <p:cNvPr id="5162" name="Group 5161">
            <a:extLst>
              <a:ext uri="{FF2B5EF4-FFF2-40B4-BE49-F238E27FC236}">
                <a16:creationId xmlns:a16="http://schemas.microsoft.com/office/drawing/2014/main" id="{D6FFFFCD-A862-401D-47CA-8FB6681F6FB8}"/>
              </a:ext>
            </a:extLst>
          </p:cNvPr>
          <p:cNvGrpSpPr/>
          <p:nvPr/>
        </p:nvGrpSpPr>
        <p:grpSpPr>
          <a:xfrm>
            <a:off x="6451272" y="5305226"/>
            <a:ext cx="1703690" cy="929640"/>
            <a:chOff x="6506871" y="5549003"/>
            <a:chExt cx="1703690" cy="929640"/>
          </a:xfrm>
        </p:grpSpPr>
        <p:sp>
          <p:nvSpPr>
            <p:cNvPr id="64" name="Rounded Rectangle 163">
              <a:extLst>
                <a:ext uri="{FF2B5EF4-FFF2-40B4-BE49-F238E27FC236}">
                  <a16:creationId xmlns:a16="http://schemas.microsoft.com/office/drawing/2014/main" id="{E2256D72-F962-C0D3-BEDE-13301BC12E54}"/>
                </a:ext>
              </a:extLst>
            </p:cNvPr>
            <p:cNvSpPr/>
            <p:nvPr/>
          </p:nvSpPr>
          <p:spPr>
            <a:xfrm>
              <a:off x="6506871" y="5549003"/>
              <a:ext cx="1703690" cy="929640"/>
            </a:xfrm>
            <a:prstGeom prst="roundRect">
              <a:avLst>
                <a:gd name="adj" fmla="val 10571"/>
              </a:avLst>
            </a:prstGeom>
            <a:noFill/>
            <a:ln w="19050" cap="flat" cmpd="sng" algn="ctr">
              <a:solidFill>
                <a:schemeClr val="tx1"/>
              </a:solidFill>
              <a:prstDash val="solid"/>
            </a:ln>
            <a:effectLst/>
          </p:spPr>
          <p:txBody>
            <a:bodyPr tIns="0" rtlCol="0" anchor="ctr" anchorCtr="0"/>
            <a:lstStyle/>
            <a:p>
              <a:pPr algn="ctr" defTabSz="914270">
                <a:defRPr/>
              </a:pPr>
              <a:endParaRPr lang="en-US" sz="1667" kern="0" dirty="0"/>
            </a:p>
          </p:txBody>
        </p:sp>
        <p:sp>
          <p:nvSpPr>
            <p:cNvPr id="65" name="TextBox 64">
              <a:extLst>
                <a:ext uri="{FF2B5EF4-FFF2-40B4-BE49-F238E27FC236}">
                  <a16:creationId xmlns:a16="http://schemas.microsoft.com/office/drawing/2014/main" id="{02E9E584-D86B-6903-D62F-B7BF21A828FF}"/>
                </a:ext>
              </a:extLst>
            </p:cNvPr>
            <p:cNvSpPr txBox="1"/>
            <p:nvPr/>
          </p:nvSpPr>
          <p:spPr>
            <a:xfrm>
              <a:off x="7119980" y="5860177"/>
              <a:ext cx="1087163" cy="307777"/>
            </a:xfrm>
            <a:prstGeom prst="rect">
              <a:avLst/>
            </a:prstGeom>
            <a:noFill/>
            <a:ln w="19050">
              <a:noFill/>
            </a:ln>
          </p:spPr>
          <p:txBody>
            <a:bodyPr wrap="square" rtlCol="0">
              <a:spAutoFit/>
            </a:bodyPr>
            <a:lstStyle/>
            <a:p>
              <a:pPr algn="ctr"/>
              <a:r>
                <a:rPr lang="en-GB" sz="1400" kern="0" dirty="0"/>
                <a:t>Flux</a:t>
              </a:r>
            </a:p>
          </p:txBody>
        </p:sp>
        <p:pic>
          <p:nvPicPr>
            <p:cNvPr id="68" name="Picture 2" descr="Flux project · GitHub">
              <a:extLst>
                <a:ext uri="{FF2B5EF4-FFF2-40B4-BE49-F238E27FC236}">
                  <a16:creationId xmlns:a16="http://schemas.microsoft.com/office/drawing/2014/main" id="{6E9D5371-27A5-664D-7CBD-09EC337FB1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5107" y="5695032"/>
              <a:ext cx="634058" cy="634058"/>
            </a:xfrm>
            <a:prstGeom prst="rect">
              <a:avLst/>
            </a:prstGeom>
            <a:ln w="19050">
              <a:noFill/>
            </a:ln>
            <a:extLst>
              <a:ext uri="{909E8E84-426E-40DD-AFC4-6F175D3DCCD1}">
                <a14:hiddenFill xmlns:a14="http://schemas.microsoft.com/office/drawing/2010/main">
                  <a:solidFill>
                    <a:srgbClr val="FFFFFF"/>
                  </a:solidFill>
                </a14:hiddenFill>
              </a:ext>
            </a:extLst>
          </p:spPr>
        </p:pic>
      </p:grpSp>
      <p:cxnSp>
        <p:nvCxnSpPr>
          <p:cNvPr id="106" name="Straight Arrow Connector 105">
            <a:extLst>
              <a:ext uri="{FF2B5EF4-FFF2-40B4-BE49-F238E27FC236}">
                <a16:creationId xmlns:a16="http://schemas.microsoft.com/office/drawing/2014/main" id="{4F39F79A-EBD7-9E66-C48B-9B7EFAF44377}"/>
              </a:ext>
            </a:extLst>
          </p:cNvPr>
          <p:cNvCxnSpPr>
            <a:cxnSpLocks/>
            <a:stCxn id="64" idx="1"/>
            <a:endCxn id="11" idx="3"/>
          </p:cNvCxnSpPr>
          <p:nvPr/>
        </p:nvCxnSpPr>
        <p:spPr>
          <a:xfrm flipH="1" flipV="1">
            <a:off x="5275186" y="5769814"/>
            <a:ext cx="1176086" cy="232"/>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5" name="Rounded Rectangle 163">
            <a:extLst>
              <a:ext uri="{FF2B5EF4-FFF2-40B4-BE49-F238E27FC236}">
                <a16:creationId xmlns:a16="http://schemas.microsoft.com/office/drawing/2014/main" id="{F55EDCB1-CD1B-21DF-01DE-5A11EAF104FA}"/>
              </a:ext>
            </a:extLst>
          </p:cNvPr>
          <p:cNvSpPr/>
          <p:nvPr/>
        </p:nvSpPr>
        <p:spPr>
          <a:xfrm>
            <a:off x="8662395" y="1232173"/>
            <a:ext cx="2222238" cy="1251681"/>
          </a:xfrm>
          <a:prstGeom prst="roundRect">
            <a:avLst>
              <a:gd name="adj" fmla="val 10571"/>
            </a:avLst>
          </a:prstGeom>
          <a:noFill/>
          <a:ln w="19050" cap="flat" cmpd="sng" algn="ctr">
            <a:solidFill>
              <a:schemeClr val="tx1"/>
            </a:solidFill>
            <a:prstDash val="solid"/>
          </a:ln>
          <a:effectLst/>
        </p:spPr>
        <p:txBody>
          <a:bodyPr tIns="0" rtlCol="0" anchor="t" anchorCtr="0"/>
          <a:lstStyle/>
          <a:p>
            <a:pPr algn="ctr" defTabSz="914270">
              <a:defRPr/>
            </a:pPr>
            <a:r>
              <a:rPr lang="en-US" sz="1500" kern="0" dirty="0"/>
              <a:t>Application template</a:t>
            </a:r>
          </a:p>
        </p:txBody>
      </p:sp>
      <p:pic>
        <p:nvPicPr>
          <p:cNvPr id="133" name="Picture 14">
            <a:extLst>
              <a:ext uri="{FF2B5EF4-FFF2-40B4-BE49-F238E27FC236}">
                <a16:creationId xmlns:a16="http://schemas.microsoft.com/office/drawing/2014/main" id="{A4E33878-DF22-2187-C750-FCB88C4CCE76}"/>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131794" y="1827442"/>
            <a:ext cx="451453" cy="451453"/>
          </a:xfrm>
          <a:prstGeom prst="rect">
            <a:avLst/>
          </a:prstGeom>
          <a:extLst>
            <a:ext uri="{909E8E84-426E-40DD-AFC4-6F175D3DCCD1}">
              <a14:hiddenFill xmlns:a14="http://schemas.microsoft.com/office/drawing/2010/main">
                <a:solidFill>
                  <a:srgbClr val="FFFFFF"/>
                </a:solidFill>
              </a14:hiddenFill>
            </a:ext>
          </a:extLst>
        </p:spPr>
      </p:pic>
      <p:pic>
        <p:nvPicPr>
          <p:cNvPr id="134" name="Picture 16">
            <a:extLst>
              <a:ext uri="{FF2B5EF4-FFF2-40B4-BE49-F238E27FC236}">
                <a16:creationId xmlns:a16="http://schemas.microsoft.com/office/drawing/2014/main" id="{20A9F46D-3724-AC37-9400-06A61967A2A7}"/>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9903589" y="1759852"/>
            <a:ext cx="540000" cy="569508"/>
          </a:xfrm>
          <a:prstGeom prst="rect">
            <a:avLst/>
          </a:prstGeom>
          <a:extLst>
            <a:ext uri="{909E8E84-426E-40DD-AFC4-6F175D3DCCD1}">
              <a14:hiddenFill xmlns:a14="http://schemas.microsoft.com/office/drawing/2010/main">
                <a:solidFill>
                  <a:srgbClr val="FFFFFF"/>
                </a:solidFill>
              </a14:hiddenFill>
            </a:ext>
          </a:extLst>
        </p:spPr>
      </p:pic>
      <p:sp>
        <p:nvSpPr>
          <p:cNvPr id="5132" name="TextBox 13">
            <a:extLst>
              <a:ext uri="{FF2B5EF4-FFF2-40B4-BE49-F238E27FC236}">
                <a16:creationId xmlns:a16="http://schemas.microsoft.com/office/drawing/2014/main" id="{7FA1C4C5-25D9-40F5-F1E0-7BC3B82858BC}"/>
              </a:ext>
            </a:extLst>
          </p:cNvPr>
          <p:cNvSpPr txBox="1"/>
          <p:nvPr/>
        </p:nvSpPr>
        <p:spPr>
          <a:xfrm>
            <a:off x="8867114" y="1524951"/>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b="1" dirty="0">
                <a:latin typeface="Amazon Ember Light" panose="020B0403020204020204" pitchFamily="34" charset="0"/>
                <a:ea typeface="Amazon Ember Light" panose="020B0403020204020204" pitchFamily="34" charset="0"/>
                <a:cs typeface="Amazon Ember Light" panose="020B0403020204020204" pitchFamily="34" charset="0"/>
              </a:rPr>
              <a:t>1.0.0</a:t>
            </a:r>
          </a:p>
        </p:txBody>
      </p:sp>
      <p:sp>
        <p:nvSpPr>
          <p:cNvPr id="5144" name="Rounded Rectangle 163">
            <a:extLst>
              <a:ext uri="{FF2B5EF4-FFF2-40B4-BE49-F238E27FC236}">
                <a16:creationId xmlns:a16="http://schemas.microsoft.com/office/drawing/2014/main" id="{C27A7F75-E927-90D5-8671-734D43B029C2}"/>
              </a:ext>
            </a:extLst>
          </p:cNvPr>
          <p:cNvSpPr/>
          <p:nvPr/>
        </p:nvSpPr>
        <p:spPr>
          <a:xfrm>
            <a:off x="8662395" y="2597119"/>
            <a:ext cx="2222238" cy="1251681"/>
          </a:xfrm>
          <a:prstGeom prst="roundRect">
            <a:avLst>
              <a:gd name="adj" fmla="val 10571"/>
            </a:avLst>
          </a:prstGeom>
          <a:noFill/>
          <a:ln w="19050" cap="flat" cmpd="sng" algn="ctr">
            <a:solidFill>
              <a:schemeClr val="tx1"/>
            </a:solidFill>
            <a:prstDash val="solid"/>
          </a:ln>
          <a:effectLst/>
        </p:spPr>
        <p:txBody>
          <a:bodyPr tIns="0" rtlCol="0" anchor="t" anchorCtr="0"/>
          <a:lstStyle/>
          <a:p>
            <a:pPr algn="ctr" defTabSz="914270">
              <a:defRPr/>
            </a:pPr>
            <a:r>
              <a:rPr lang="en-US" sz="1500" kern="0" dirty="0"/>
              <a:t>Tier configuration</a:t>
            </a:r>
          </a:p>
        </p:txBody>
      </p:sp>
      <p:pic>
        <p:nvPicPr>
          <p:cNvPr id="5145" name="Picture 14">
            <a:extLst>
              <a:ext uri="{FF2B5EF4-FFF2-40B4-BE49-F238E27FC236}">
                <a16:creationId xmlns:a16="http://schemas.microsoft.com/office/drawing/2014/main" id="{DAB26B32-BB9F-7DC6-EF74-D7368231F39D}"/>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131794" y="3192388"/>
            <a:ext cx="451453" cy="451453"/>
          </a:xfrm>
          <a:prstGeom prst="rect">
            <a:avLst/>
          </a:prstGeom>
          <a:extLst>
            <a:ext uri="{909E8E84-426E-40DD-AFC4-6F175D3DCCD1}">
              <a14:hiddenFill xmlns:a14="http://schemas.microsoft.com/office/drawing/2010/main">
                <a:solidFill>
                  <a:srgbClr val="FFFFFF"/>
                </a:solidFill>
              </a14:hiddenFill>
            </a:ext>
          </a:extLst>
        </p:spPr>
      </p:pic>
      <p:pic>
        <p:nvPicPr>
          <p:cNvPr id="5146" name="Picture 16">
            <a:extLst>
              <a:ext uri="{FF2B5EF4-FFF2-40B4-BE49-F238E27FC236}">
                <a16:creationId xmlns:a16="http://schemas.microsoft.com/office/drawing/2014/main" id="{D97651F6-2DCD-AD44-6FA4-39D3A04B2E68}"/>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9901443" y="3119424"/>
            <a:ext cx="540000" cy="569508"/>
          </a:xfrm>
          <a:prstGeom prst="rect">
            <a:avLst/>
          </a:prstGeom>
          <a:extLst>
            <a:ext uri="{909E8E84-426E-40DD-AFC4-6F175D3DCCD1}">
              <a14:hiddenFill xmlns:a14="http://schemas.microsoft.com/office/drawing/2010/main">
                <a:solidFill>
                  <a:srgbClr val="FFFFFF"/>
                </a:solidFill>
              </a14:hiddenFill>
            </a:ext>
          </a:extLst>
        </p:spPr>
      </p:pic>
      <p:sp>
        <p:nvSpPr>
          <p:cNvPr id="5147" name="TextBox 13">
            <a:extLst>
              <a:ext uri="{FF2B5EF4-FFF2-40B4-BE49-F238E27FC236}">
                <a16:creationId xmlns:a16="http://schemas.microsoft.com/office/drawing/2014/main" id="{01B826C9-7988-7F1E-DE04-06AFA3416090}"/>
              </a:ext>
            </a:extLst>
          </p:cNvPr>
          <p:cNvSpPr txBox="1"/>
          <p:nvPr/>
        </p:nvSpPr>
        <p:spPr>
          <a:xfrm>
            <a:off x="8867114" y="2889897"/>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b="1" dirty="0">
                <a:latin typeface="Amazon Ember Light" panose="020B0403020204020204" pitchFamily="34" charset="0"/>
                <a:ea typeface="Amazon Ember Light" panose="020B0403020204020204" pitchFamily="34" charset="0"/>
                <a:cs typeface="Amazon Ember Light" panose="020B0403020204020204" pitchFamily="34" charset="0"/>
              </a:rPr>
              <a:t>1.x.x</a:t>
            </a:r>
          </a:p>
        </p:txBody>
      </p:sp>
      <p:sp>
        <p:nvSpPr>
          <p:cNvPr id="10" name="TextBox 9">
            <a:extLst>
              <a:ext uri="{FF2B5EF4-FFF2-40B4-BE49-F238E27FC236}">
                <a16:creationId xmlns:a16="http://schemas.microsoft.com/office/drawing/2014/main" id="{9ECB403D-0992-F615-0801-6772187F01E2}"/>
              </a:ext>
            </a:extLst>
          </p:cNvPr>
          <p:cNvSpPr txBox="1"/>
          <p:nvPr/>
        </p:nvSpPr>
        <p:spPr>
          <a:xfrm>
            <a:off x="2124265" y="5628819"/>
            <a:ext cx="1675459" cy="276999"/>
          </a:xfrm>
          <a:prstGeom prst="rect">
            <a:avLst/>
          </a:prstGeom>
          <a:noFill/>
        </p:spPr>
        <p:txBody>
          <a:bodyPr wrap="none" rtlCol="0">
            <a:spAutoFit/>
          </a:bodyPr>
          <a:lstStyle/>
          <a:p>
            <a:pPr algn="l"/>
            <a:r>
              <a:rPr lang="en-US" sz="1200" dirty="0">
                <a:latin typeface="+mj-lt"/>
                <a:ea typeface="Amazon Ember Light" panose="020B0403020204020204" pitchFamily="34" charset="0"/>
                <a:cs typeface="Amazon Ember Light" panose="020B0403020204020204" pitchFamily="34" charset="0"/>
              </a:rPr>
              <a:t>Kubernetes resources</a:t>
            </a:r>
            <a:endParaRPr lang="en-BR" sz="1200" dirty="0">
              <a:latin typeface="+mj-lt"/>
              <a:ea typeface="Amazon Ember Light" panose="020B0403020204020204" pitchFamily="34" charset="0"/>
              <a:cs typeface="Amazon Ember Light" panose="020B0403020204020204" pitchFamily="34" charset="0"/>
            </a:endParaRPr>
          </a:p>
        </p:txBody>
      </p:sp>
      <p:sp>
        <p:nvSpPr>
          <p:cNvPr id="11" name="Rectangle 10">
            <a:extLst>
              <a:ext uri="{FF2B5EF4-FFF2-40B4-BE49-F238E27FC236}">
                <a16:creationId xmlns:a16="http://schemas.microsoft.com/office/drawing/2014/main" id="{4229C385-51DF-62E4-E072-8B95BD14EA08}"/>
              </a:ext>
            </a:extLst>
          </p:cNvPr>
          <p:cNvSpPr/>
          <p:nvPr/>
        </p:nvSpPr>
        <p:spPr>
          <a:xfrm>
            <a:off x="588976" y="5608446"/>
            <a:ext cx="4686210" cy="322735"/>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endParaRPr lang="en-US" sz="1000" dirty="0">
              <a:solidFill>
                <a:schemeClr val="tx1"/>
              </a:solidFill>
            </a:endParaRPr>
          </a:p>
        </p:txBody>
      </p:sp>
      <p:pic>
        <p:nvPicPr>
          <p:cNvPr id="12" name="Graphic 11">
            <a:extLst>
              <a:ext uri="{FF2B5EF4-FFF2-40B4-BE49-F238E27FC236}">
                <a16:creationId xmlns:a16="http://schemas.microsoft.com/office/drawing/2014/main" id="{AF3564F6-0DDD-4DC3-0DFA-2C220BEE32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371" y="5602939"/>
            <a:ext cx="331982" cy="331982"/>
          </a:xfrm>
          <a:prstGeom prst="rect">
            <a:avLst/>
          </a:prstGeom>
        </p:spPr>
      </p:pic>
      <p:sp>
        <p:nvSpPr>
          <p:cNvPr id="13" name="Rectangle 12">
            <a:extLst>
              <a:ext uri="{FF2B5EF4-FFF2-40B4-BE49-F238E27FC236}">
                <a16:creationId xmlns:a16="http://schemas.microsoft.com/office/drawing/2014/main" id="{17A6BFD0-7004-F2CE-9304-375624A7D597}"/>
              </a:ext>
            </a:extLst>
          </p:cNvPr>
          <p:cNvSpPr/>
          <p:nvPr/>
        </p:nvSpPr>
        <p:spPr>
          <a:xfrm>
            <a:off x="588976" y="5132347"/>
            <a:ext cx="4686210" cy="34575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AWS resources</a:t>
            </a:r>
          </a:p>
        </p:txBody>
      </p:sp>
      <p:sp>
        <p:nvSpPr>
          <p:cNvPr id="24" name="Rounded Rectangle 163">
            <a:extLst>
              <a:ext uri="{FF2B5EF4-FFF2-40B4-BE49-F238E27FC236}">
                <a16:creationId xmlns:a16="http://schemas.microsoft.com/office/drawing/2014/main" id="{7DF5774E-2E21-BA55-8393-6D8D761BCDB5}"/>
              </a:ext>
            </a:extLst>
          </p:cNvPr>
          <p:cNvSpPr/>
          <p:nvPr/>
        </p:nvSpPr>
        <p:spPr>
          <a:xfrm>
            <a:off x="4303058" y="1543678"/>
            <a:ext cx="1569683" cy="609652"/>
          </a:xfrm>
          <a:prstGeom prst="roundRect">
            <a:avLst>
              <a:gd name="adj" fmla="val 11832"/>
            </a:avLst>
          </a:prstGeom>
          <a:solidFill>
            <a:schemeClr val="accent3">
              <a:lumMod val="50000"/>
            </a:schemeClr>
          </a:solidFill>
          <a:ln w="19050" cap="flat" cmpd="sng" algn="ctr">
            <a:solidFill>
              <a:schemeClr val="tx1"/>
            </a:solidFill>
            <a:prstDash val="solid"/>
          </a:ln>
          <a:effectLst/>
        </p:spPr>
        <p:txBody>
          <a:bodyPr tIns="0" rtlCol="0" anchor="ctr" anchorCtr="0"/>
          <a:lstStyle/>
          <a:p>
            <a:pPr algn="ctr" defTabSz="914270">
              <a:defRPr/>
            </a:pPr>
            <a:r>
              <a:rPr lang="en-US" sz="1400" kern="0" dirty="0"/>
              <a:t>Build</a:t>
            </a:r>
          </a:p>
        </p:txBody>
      </p:sp>
      <p:sp>
        <p:nvSpPr>
          <p:cNvPr id="25" name="Rounded Rectangle 163">
            <a:extLst>
              <a:ext uri="{FF2B5EF4-FFF2-40B4-BE49-F238E27FC236}">
                <a16:creationId xmlns:a16="http://schemas.microsoft.com/office/drawing/2014/main" id="{1CFF2291-4D4B-80A7-915B-07667CBAABF7}"/>
              </a:ext>
            </a:extLst>
          </p:cNvPr>
          <p:cNvSpPr/>
          <p:nvPr/>
        </p:nvSpPr>
        <p:spPr>
          <a:xfrm>
            <a:off x="2221755" y="1541835"/>
            <a:ext cx="1571618" cy="609652"/>
          </a:xfrm>
          <a:prstGeom prst="roundRect">
            <a:avLst>
              <a:gd name="adj" fmla="val 10571"/>
            </a:avLst>
          </a:prstGeom>
          <a:solidFill>
            <a:schemeClr val="accent3">
              <a:lumMod val="50000"/>
            </a:schemeClr>
          </a:solidFill>
          <a:ln w="19050" cap="flat" cmpd="sng" algn="ctr">
            <a:solidFill>
              <a:schemeClr val="tx1"/>
            </a:solidFill>
            <a:prstDash val="solid"/>
          </a:ln>
          <a:effectLst/>
        </p:spPr>
        <p:txBody>
          <a:bodyPr tIns="0" rtlCol="0" anchor="ctr" anchorCtr="0"/>
          <a:lstStyle/>
          <a:p>
            <a:pPr algn="ctr" defTabSz="914270">
              <a:defRPr/>
            </a:pPr>
            <a:r>
              <a:rPr lang="en-US" sz="1400" kern="0" dirty="0"/>
              <a:t>Source (1.1.0)</a:t>
            </a:r>
          </a:p>
        </p:txBody>
      </p:sp>
      <p:sp>
        <p:nvSpPr>
          <p:cNvPr id="27" name="Rounded Rectangle 163">
            <a:extLst>
              <a:ext uri="{FF2B5EF4-FFF2-40B4-BE49-F238E27FC236}">
                <a16:creationId xmlns:a16="http://schemas.microsoft.com/office/drawing/2014/main" id="{6B509B23-A2EF-9D1C-A4A5-CA1B447E4862}"/>
              </a:ext>
            </a:extLst>
          </p:cNvPr>
          <p:cNvSpPr/>
          <p:nvPr/>
        </p:nvSpPr>
        <p:spPr>
          <a:xfrm>
            <a:off x="6266602" y="1171291"/>
            <a:ext cx="1603471" cy="606934"/>
          </a:xfrm>
          <a:prstGeom prst="roundRect">
            <a:avLst>
              <a:gd name="adj" fmla="val 11832"/>
            </a:avLst>
          </a:prstGeom>
          <a:solidFill>
            <a:schemeClr val="accent3">
              <a:lumMod val="50000"/>
            </a:schemeClr>
          </a:solidFill>
          <a:ln w="19050" cap="flat" cmpd="sng" algn="ctr">
            <a:solidFill>
              <a:schemeClr val="tx1"/>
            </a:solidFill>
            <a:prstDash val="solid"/>
          </a:ln>
          <a:effectLst/>
        </p:spPr>
        <p:txBody>
          <a:bodyPr tIns="0" rtlCol="0" anchor="ctr" anchorCtr="0"/>
          <a:lstStyle/>
          <a:p>
            <a:pPr algn="ctr" defTabSz="914270">
              <a:defRPr/>
            </a:pPr>
            <a:r>
              <a:rPr lang="en-US" sz="1400" kern="0" dirty="0"/>
              <a:t>Push container image</a:t>
            </a:r>
          </a:p>
        </p:txBody>
      </p:sp>
      <p:sp>
        <p:nvSpPr>
          <p:cNvPr id="30" name="TextBox 13">
            <a:extLst>
              <a:ext uri="{FF2B5EF4-FFF2-40B4-BE49-F238E27FC236}">
                <a16:creationId xmlns:a16="http://schemas.microsoft.com/office/drawing/2014/main" id="{AC15FFC7-8177-EA2C-6B99-C31D1CC531FF}"/>
              </a:ext>
            </a:extLst>
          </p:cNvPr>
          <p:cNvSpPr txBox="1"/>
          <p:nvPr/>
        </p:nvSpPr>
        <p:spPr>
          <a:xfrm>
            <a:off x="8866851" y="1531376"/>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b="1" dirty="0">
                <a:latin typeface="Amazon Ember Light" panose="020B0403020204020204" pitchFamily="34" charset="0"/>
                <a:ea typeface="Amazon Ember Light" panose="020B0403020204020204" pitchFamily="34" charset="0"/>
                <a:cs typeface="Amazon Ember Light" panose="020B0403020204020204" pitchFamily="34" charset="0"/>
              </a:rPr>
              <a:t>1.1.0</a:t>
            </a:r>
          </a:p>
        </p:txBody>
      </p:sp>
      <p:sp>
        <p:nvSpPr>
          <p:cNvPr id="36" name="Rounded Rectangle 35">
            <a:extLst>
              <a:ext uri="{FF2B5EF4-FFF2-40B4-BE49-F238E27FC236}">
                <a16:creationId xmlns:a16="http://schemas.microsoft.com/office/drawing/2014/main" id="{4F6FD4C7-F289-5DAB-3B39-0E7AF590120E}"/>
              </a:ext>
            </a:extLst>
          </p:cNvPr>
          <p:cNvSpPr/>
          <p:nvPr/>
        </p:nvSpPr>
        <p:spPr>
          <a:xfrm>
            <a:off x="8938048" y="2854205"/>
            <a:ext cx="795973" cy="322594"/>
          </a:xfrm>
          <a:prstGeom prst="roundRect">
            <a:avLst/>
          </a:prstGeom>
          <a:solidFill>
            <a:srgbClr val="9FFCEA">
              <a:alpha val="29755"/>
            </a:srgbClr>
          </a:solidFill>
          <a:ln>
            <a:noFill/>
          </a:ln>
          <a:effectLst>
            <a:glow>
              <a:schemeClr val="accent1">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BR" dirty="0" err="1">
              <a:solidFill>
                <a:schemeClr val="tx1"/>
              </a:solidFill>
            </a:endParaRPr>
          </a:p>
        </p:txBody>
      </p:sp>
      <p:sp>
        <p:nvSpPr>
          <p:cNvPr id="18" name="Rounded Rectangle 163">
            <a:extLst>
              <a:ext uri="{FF2B5EF4-FFF2-40B4-BE49-F238E27FC236}">
                <a16:creationId xmlns:a16="http://schemas.microsoft.com/office/drawing/2014/main" id="{D84AD9CF-09DB-C0AC-C942-ED97C6144B70}"/>
              </a:ext>
            </a:extLst>
          </p:cNvPr>
          <p:cNvSpPr/>
          <p:nvPr/>
        </p:nvSpPr>
        <p:spPr>
          <a:xfrm>
            <a:off x="8662396" y="3967210"/>
            <a:ext cx="2222238" cy="1251681"/>
          </a:xfrm>
          <a:prstGeom prst="roundRect">
            <a:avLst>
              <a:gd name="adj" fmla="val 10571"/>
            </a:avLst>
          </a:prstGeom>
          <a:noFill/>
          <a:ln w="19050" cap="flat" cmpd="sng" algn="ctr">
            <a:solidFill>
              <a:schemeClr val="tx1"/>
            </a:solidFill>
            <a:prstDash val="solid"/>
          </a:ln>
          <a:effectLst/>
        </p:spPr>
        <p:txBody>
          <a:bodyPr tIns="0" rtlCol="0" anchor="t" anchorCtr="0"/>
          <a:lstStyle/>
          <a:p>
            <a:pPr algn="ctr" defTabSz="914270">
              <a:defRPr/>
            </a:pPr>
            <a:r>
              <a:rPr lang="en-US" sz="1500" kern="0" dirty="0"/>
              <a:t>Tier configuration</a:t>
            </a:r>
          </a:p>
        </p:txBody>
      </p:sp>
      <p:pic>
        <p:nvPicPr>
          <p:cNvPr id="20" name="Picture 14">
            <a:extLst>
              <a:ext uri="{FF2B5EF4-FFF2-40B4-BE49-F238E27FC236}">
                <a16:creationId xmlns:a16="http://schemas.microsoft.com/office/drawing/2014/main" id="{D364E649-C424-1A18-ED67-B4B31AB9C28A}"/>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131795" y="4562479"/>
            <a:ext cx="451453" cy="451453"/>
          </a:xfrm>
          <a:prstGeom prst="rect">
            <a:avLst/>
          </a:prstGeom>
          <a:extLst>
            <a:ext uri="{909E8E84-426E-40DD-AFC4-6F175D3DCCD1}">
              <a14:hiddenFill xmlns:a14="http://schemas.microsoft.com/office/drawing/2010/main">
                <a:solidFill>
                  <a:srgbClr val="FFFFFF"/>
                </a:solidFill>
              </a14:hiddenFill>
            </a:ext>
          </a:extLst>
        </p:spPr>
      </p:pic>
      <p:sp>
        <p:nvSpPr>
          <p:cNvPr id="22" name="TextBox 13">
            <a:extLst>
              <a:ext uri="{FF2B5EF4-FFF2-40B4-BE49-F238E27FC236}">
                <a16:creationId xmlns:a16="http://schemas.microsoft.com/office/drawing/2014/main" id="{4C825AE5-F66D-78C9-168D-BD36EE2547E7}"/>
              </a:ext>
            </a:extLst>
          </p:cNvPr>
          <p:cNvSpPr txBox="1"/>
          <p:nvPr/>
        </p:nvSpPr>
        <p:spPr>
          <a:xfrm>
            <a:off x="8867115" y="4259988"/>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b="1" dirty="0">
                <a:latin typeface="Amazon Ember Light" panose="020B0403020204020204" pitchFamily="34" charset="0"/>
                <a:ea typeface="Amazon Ember Light" panose="020B0403020204020204" pitchFamily="34" charset="0"/>
                <a:cs typeface="Amazon Ember Light" panose="020B0403020204020204" pitchFamily="34" charset="0"/>
              </a:rPr>
              <a:t>1.x.x</a:t>
            </a:r>
          </a:p>
        </p:txBody>
      </p:sp>
      <p:sp>
        <p:nvSpPr>
          <p:cNvPr id="23" name="Rounded Rectangle 22">
            <a:extLst>
              <a:ext uri="{FF2B5EF4-FFF2-40B4-BE49-F238E27FC236}">
                <a16:creationId xmlns:a16="http://schemas.microsoft.com/office/drawing/2014/main" id="{B39E7334-ED0C-1733-C270-0B49802E68AF}"/>
              </a:ext>
            </a:extLst>
          </p:cNvPr>
          <p:cNvSpPr/>
          <p:nvPr/>
        </p:nvSpPr>
        <p:spPr>
          <a:xfrm>
            <a:off x="8960249" y="4223993"/>
            <a:ext cx="795973" cy="322594"/>
          </a:xfrm>
          <a:prstGeom prst="roundRect">
            <a:avLst/>
          </a:prstGeom>
          <a:solidFill>
            <a:srgbClr val="9FFCEA">
              <a:alpha val="29755"/>
            </a:srgbClr>
          </a:solidFill>
          <a:ln>
            <a:noFill/>
          </a:ln>
          <a:effectLst>
            <a:glow>
              <a:schemeClr val="accent1">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BR" dirty="0" err="1">
              <a:solidFill>
                <a:schemeClr val="tx1"/>
              </a:solidFill>
            </a:endParaRPr>
          </a:p>
        </p:txBody>
      </p:sp>
      <p:cxnSp>
        <p:nvCxnSpPr>
          <p:cNvPr id="48" name="Elbow Connector 47">
            <a:extLst>
              <a:ext uri="{FF2B5EF4-FFF2-40B4-BE49-F238E27FC236}">
                <a16:creationId xmlns:a16="http://schemas.microsoft.com/office/drawing/2014/main" id="{801F10A5-BD05-E4A0-EF0E-A7C70FB7CF49}"/>
              </a:ext>
            </a:extLst>
          </p:cNvPr>
          <p:cNvCxnSpPr>
            <a:cxnSpLocks/>
            <a:stCxn id="64" idx="3"/>
            <a:endCxn id="33" idx="2"/>
          </p:cNvCxnSpPr>
          <p:nvPr/>
        </p:nvCxnSpPr>
        <p:spPr>
          <a:xfrm flipV="1">
            <a:off x="8154962" y="5478106"/>
            <a:ext cx="1618553" cy="291940"/>
          </a:xfrm>
          <a:prstGeom prst="bentConnector2">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368D7A5F-7C4F-287C-6DD6-76FA1CFD383D}"/>
              </a:ext>
            </a:extLst>
          </p:cNvPr>
          <p:cNvSpPr/>
          <p:nvPr/>
        </p:nvSpPr>
        <p:spPr>
          <a:xfrm>
            <a:off x="8938048" y="1492130"/>
            <a:ext cx="795973" cy="322594"/>
          </a:xfrm>
          <a:prstGeom prst="roundRect">
            <a:avLst/>
          </a:prstGeom>
          <a:solidFill>
            <a:srgbClr val="9FFCEA">
              <a:alpha val="29755"/>
            </a:srgbClr>
          </a:solidFill>
          <a:ln>
            <a:noFill/>
          </a:ln>
          <a:effectLst>
            <a:glow>
              <a:schemeClr val="accent1">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BR" dirty="0" err="1">
              <a:solidFill>
                <a:schemeClr val="tx1"/>
              </a:solidFill>
            </a:endParaRPr>
          </a:p>
        </p:txBody>
      </p:sp>
      <p:sp>
        <p:nvSpPr>
          <p:cNvPr id="21" name="Rounded Rectangle 163">
            <a:extLst>
              <a:ext uri="{FF2B5EF4-FFF2-40B4-BE49-F238E27FC236}">
                <a16:creationId xmlns:a16="http://schemas.microsoft.com/office/drawing/2014/main" id="{384B966C-C77E-8C38-58AE-5340DC574E60}"/>
              </a:ext>
            </a:extLst>
          </p:cNvPr>
          <p:cNvSpPr/>
          <p:nvPr/>
        </p:nvSpPr>
        <p:spPr>
          <a:xfrm>
            <a:off x="6257077" y="1977963"/>
            <a:ext cx="1603471" cy="606934"/>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400" kern="0" dirty="0"/>
              <a:t>Update and push Helm chart</a:t>
            </a:r>
          </a:p>
        </p:txBody>
      </p:sp>
      <p:sp>
        <p:nvSpPr>
          <p:cNvPr id="26" name="Rounded Rectangle 163">
            <a:extLst>
              <a:ext uri="{FF2B5EF4-FFF2-40B4-BE49-F238E27FC236}">
                <a16:creationId xmlns:a16="http://schemas.microsoft.com/office/drawing/2014/main" id="{570FBCEB-B48E-ABDB-BD88-7B54BBCF416F}"/>
              </a:ext>
            </a:extLst>
          </p:cNvPr>
          <p:cNvSpPr/>
          <p:nvPr/>
        </p:nvSpPr>
        <p:spPr>
          <a:xfrm>
            <a:off x="6257077" y="1979695"/>
            <a:ext cx="1603471" cy="606934"/>
          </a:xfrm>
          <a:prstGeom prst="roundRect">
            <a:avLst>
              <a:gd name="adj" fmla="val 11832"/>
            </a:avLst>
          </a:prstGeom>
          <a:solidFill>
            <a:schemeClr val="accent3">
              <a:lumMod val="50000"/>
            </a:schemeClr>
          </a:solidFill>
          <a:ln w="19050" cap="flat" cmpd="sng" algn="ctr">
            <a:solidFill>
              <a:schemeClr val="tx1"/>
            </a:solidFill>
            <a:prstDash val="solid"/>
          </a:ln>
          <a:effectLst/>
        </p:spPr>
        <p:txBody>
          <a:bodyPr tIns="0" rtlCol="0" anchor="ctr" anchorCtr="0"/>
          <a:lstStyle/>
          <a:p>
            <a:pPr algn="ctr" defTabSz="914270">
              <a:defRPr/>
            </a:pPr>
            <a:r>
              <a:rPr lang="en-US" sz="1400" kern="0" dirty="0"/>
              <a:t>Update and push Helm chart</a:t>
            </a:r>
          </a:p>
        </p:txBody>
      </p:sp>
      <p:cxnSp>
        <p:nvCxnSpPr>
          <p:cNvPr id="28" name="Straight Arrow Connector 27">
            <a:extLst>
              <a:ext uri="{FF2B5EF4-FFF2-40B4-BE49-F238E27FC236}">
                <a16:creationId xmlns:a16="http://schemas.microsoft.com/office/drawing/2014/main" id="{3A35B48B-B53C-476A-4BF4-179BFFD5905C}"/>
              </a:ext>
            </a:extLst>
          </p:cNvPr>
          <p:cNvCxnSpPr>
            <a:cxnSpLocks/>
            <a:stCxn id="24" idx="3"/>
            <a:endCxn id="21" idx="1"/>
          </p:cNvCxnSpPr>
          <p:nvPr/>
        </p:nvCxnSpPr>
        <p:spPr>
          <a:xfrm>
            <a:off x="5872741" y="1848504"/>
            <a:ext cx="384336" cy="432926"/>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062FAF0C-689B-BBAA-BD06-6F838DC24773}"/>
              </a:ext>
            </a:extLst>
          </p:cNvPr>
          <p:cNvCxnSpPr>
            <a:cxnSpLocks/>
            <a:stCxn id="21" idx="3"/>
            <a:endCxn id="35" idx="1"/>
          </p:cNvCxnSpPr>
          <p:nvPr/>
        </p:nvCxnSpPr>
        <p:spPr>
          <a:xfrm flipV="1">
            <a:off x="7860548" y="1858014"/>
            <a:ext cx="801847" cy="423416"/>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5" name="Picture 16">
            <a:extLst>
              <a:ext uri="{FF2B5EF4-FFF2-40B4-BE49-F238E27FC236}">
                <a16:creationId xmlns:a16="http://schemas.microsoft.com/office/drawing/2014/main" id="{F429C461-29CD-9986-B699-0B8F781A5726}"/>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9901443" y="4503451"/>
            <a:ext cx="540000" cy="569508"/>
          </a:xfrm>
          <a:prstGeom prst="rect">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59C418E-0D7B-8B4C-E9B3-D7D12D7A99D2}"/>
              </a:ext>
            </a:extLst>
          </p:cNvPr>
          <p:cNvSpPr txBox="1"/>
          <p:nvPr/>
        </p:nvSpPr>
        <p:spPr>
          <a:xfrm>
            <a:off x="8762478" y="5496121"/>
            <a:ext cx="444032" cy="276999"/>
          </a:xfrm>
          <a:prstGeom prst="rect">
            <a:avLst/>
          </a:prstGeom>
          <a:noFill/>
        </p:spPr>
        <p:txBody>
          <a:bodyPr wrap="none" lIns="0" rIns="0" rtlCol="0">
            <a:spAutoFit/>
          </a:bodyPr>
          <a:lstStyle/>
          <a:p>
            <a:pPr algn="ctr"/>
            <a:r>
              <a:rPr lang="en-US" sz="1200" dirty="0"/>
              <a:t>W</a:t>
            </a:r>
            <a:r>
              <a:rPr lang="en-IL" sz="1200" dirty="0"/>
              <a:t>atch</a:t>
            </a:r>
          </a:p>
        </p:txBody>
      </p:sp>
      <p:pic>
        <p:nvPicPr>
          <p:cNvPr id="51" name="Picture 6" descr="Argo CD Version Tags - Coralogix">
            <a:extLst>
              <a:ext uri="{FF2B5EF4-FFF2-40B4-BE49-F238E27FC236}">
                <a16:creationId xmlns:a16="http://schemas.microsoft.com/office/drawing/2014/main" id="{303D1C18-38AA-4C07-8611-CAE96D689F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6151" y="3201754"/>
            <a:ext cx="524129" cy="524129"/>
          </a:xfrm>
          <a:prstGeom prst="rect">
            <a:avLst/>
          </a:prstGeom>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080245D-9BB6-4F00-B167-8AC89A276769}"/>
              </a:ext>
            </a:extLst>
          </p:cNvPr>
          <p:cNvSpPr txBox="1"/>
          <p:nvPr/>
        </p:nvSpPr>
        <p:spPr>
          <a:xfrm>
            <a:off x="4879669" y="3711658"/>
            <a:ext cx="1597091" cy="307777"/>
          </a:xfrm>
          <a:prstGeom prst="rect">
            <a:avLst/>
          </a:prstGeom>
          <a:noFill/>
        </p:spPr>
        <p:txBody>
          <a:bodyPr wrap="square" rtlCol="0">
            <a:spAutoFit/>
          </a:bodyPr>
          <a:lstStyle/>
          <a:p>
            <a:pPr algn="ctr" defTabSz="914270">
              <a:defRPr/>
            </a:pPr>
            <a:r>
              <a:rPr lang="en-GB" sz="1400" kern="0" dirty="0"/>
              <a:t>Argo Workflows</a:t>
            </a:r>
          </a:p>
        </p:txBody>
      </p:sp>
      <p:sp>
        <p:nvSpPr>
          <p:cNvPr id="53" name="Rounded Rectangle 163">
            <a:extLst>
              <a:ext uri="{FF2B5EF4-FFF2-40B4-BE49-F238E27FC236}">
                <a16:creationId xmlns:a16="http://schemas.microsoft.com/office/drawing/2014/main" id="{4DDA320A-FA09-4DEF-A650-7DA09652F576}"/>
              </a:ext>
            </a:extLst>
          </p:cNvPr>
          <p:cNvSpPr/>
          <p:nvPr/>
        </p:nvSpPr>
        <p:spPr>
          <a:xfrm>
            <a:off x="4674838" y="3129668"/>
            <a:ext cx="2006755" cy="929640"/>
          </a:xfrm>
          <a:prstGeom prst="roundRect">
            <a:avLst>
              <a:gd name="adj" fmla="val 10571"/>
            </a:avLst>
          </a:prstGeom>
          <a:noFill/>
          <a:ln w="19050" cap="flat" cmpd="sng" algn="ctr">
            <a:solidFill>
              <a:schemeClr val="tx1"/>
            </a:solidFill>
            <a:prstDash val="solid"/>
          </a:ln>
          <a:effectLst/>
        </p:spPr>
        <p:txBody>
          <a:bodyPr tIns="0" rtlCol="0" anchor="ctr" anchorCtr="0"/>
          <a:lstStyle/>
          <a:p>
            <a:pPr algn="ctr" defTabSz="914270">
              <a:defRPr/>
            </a:pPr>
            <a:endParaRPr lang="en-US" sz="1667" kern="0" dirty="0"/>
          </a:p>
        </p:txBody>
      </p:sp>
      <p:sp>
        <p:nvSpPr>
          <p:cNvPr id="54" name="Rectangle 53">
            <a:extLst>
              <a:ext uri="{FF2B5EF4-FFF2-40B4-BE49-F238E27FC236}">
                <a16:creationId xmlns:a16="http://schemas.microsoft.com/office/drawing/2014/main" id="{BBCC6571-5EAE-4F95-ACE6-41641EA4F88D}"/>
              </a:ext>
            </a:extLst>
          </p:cNvPr>
          <p:cNvSpPr/>
          <p:nvPr/>
        </p:nvSpPr>
        <p:spPr>
          <a:xfrm>
            <a:off x="2435084" y="3207696"/>
            <a:ext cx="1440768" cy="768922"/>
          </a:xfrm>
          <a:prstGeom prst="rect">
            <a:avLst/>
          </a:prstGeom>
          <a:solidFill>
            <a:schemeClr val="accent1">
              <a:lumMod val="60000"/>
              <a:lumOff val="40000"/>
            </a:schemeClr>
          </a:solidFill>
          <a:ln>
            <a:tailEnd type="triangle" w="med" len="med"/>
          </a:ln>
        </p:spPr>
        <p:style>
          <a:lnRef idx="1">
            <a:schemeClr val="accent1"/>
          </a:lnRef>
          <a:fillRef idx="2">
            <a:schemeClr val="accent1"/>
          </a:fillRef>
          <a:effectRef idx="1">
            <a:schemeClr val="accent1"/>
          </a:effectRef>
          <a:fontRef idx="minor">
            <a:schemeClr val="dk1"/>
          </a:fontRef>
        </p:style>
        <p:txBody>
          <a:bodyPr wrap="square" lIns="38099" tIns="38099" rIns="38099" bIns="38099" numCol="1" rtlCol="0" anchor="ctr" anchorCtr="0">
            <a:noAutofit/>
          </a:bodyPr>
          <a:lstStyle/>
          <a:p>
            <a:pPr algn="ctr" defTabSz="914098" hangingPunct="0"/>
            <a:r>
              <a:rPr lang="en-GB" sz="1667" kern="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Provisioning</a:t>
            </a:r>
          </a:p>
        </p:txBody>
      </p:sp>
      <p:cxnSp>
        <p:nvCxnSpPr>
          <p:cNvPr id="55" name="Straight Arrow Connector 54">
            <a:extLst>
              <a:ext uri="{FF2B5EF4-FFF2-40B4-BE49-F238E27FC236}">
                <a16:creationId xmlns:a16="http://schemas.microsoft.com/office/drawing/2014/main" id="{B6CF2559-327C-4FD7-961C-607CB47B7D77}"/>
              </a:ext>
            </a:extLst>
          </p:cNvPr>
          <p:cNvCxnSpPr>
            <a:cxnSpLocks/>
            <a:stCxn id="54" idx="3"/>
            <a:endCxn id="53" idx="1"/>
          </p:cNvCxnSpPr>
          <p:nvPr/>
        </p:nvCxnSpPr>
        <p:spPr>
          <a:xfrm>
            <a:off x="3875852" y="3592157"/>
            <a:ext cx="798986" cy="2331"/>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13">
            <a:extLst>
              <a:ext uri="{FF2B5EF4-FFF2-40B4-BE49-F238E27FC236}">
                <a16:creationId xmlns:a16="http://schemas.microsoft.com/office/drawing/2014/main" id="{3F624C79-10D8-49AF-8717-79EAE01C4B7E}"/>
              </a:ext>
            </a:extLst>
          </p:cNvPr>
          <p:cNvSpPr txBox="1"/>
          <p:nvPr/>
        </p:nvSpPr>
        <p:spPr>
          <a:xfrm>
            <a:off x="3784625" y="3308210"/>
            <a:ext cx="938368"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Invoke</a:t>
            </a:r>
          </a:p>
        </p:txBody>
      </p:sp>
      <p:cxnSp>
        <p:nvCxnSpPr>
          <p:cNvPr id="57" name="Straight Arrow Connector 56">
            <a:extLst>
              <a:ext uri="{FF2B5EF4-FFF2-40B4-BE49-F238E27FC236}">
                <a16:creationId xmlns:a16="http://schemas.microsoft.com/office/drawing/2014/main" id="{787C2B10-A7C1-4B72-8330-046C49DF309B}"/>
              </a:ext>
            </a:extLst>
          </p:cNvPr>
          <p:cNvCxnSpPr>
            <a:cxnSpLocks/>
            <a:stCxn id="53" idx="3"/>
          </p:cNvCxnSpPr>
          <p:nvPr/>
        </p:nvCxnSpPr>
        <p:spPr>
          <a:xfrm flipV="1">
            <a:off x="6681593" y="3222960"/>
            <a:ext cx="1980802" cy="371528"/>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1F79E15D-CE86-4EC6-BEBF-B8AE44928EFB}"/>
              </a:ext>
            </a:extLst>
          </p:cNvPr>
          <p:cNvCxnSpPr>
            <a:cxnSpLocks/>
          </p:cNvCxnSpPr>
          <p:nvPr/>
        </p:nvCxnSpPr>
        <p:spPr>
          <a:xfrm>
            <a:off x="4916198" y="4068717"/>
            <a:ext cx="0" cy="1052225"/>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9" name="TextBox 13">
            <a:extLst>
              <a:ext uri="{FF2B5EF4-FFF2-40B4-BE49-F238E27FC236}">
                <a16:creationId xmlns:a16="http://schemas.microsoft.com/office/drawing/2014/main" id="{9ED79417-EDBF-4022-8BFA-682FF1440676}"/>
              </a:ext>
            </a:extLst>
          </p:cNvPr>
          <p:cNvSpPr txBox="1"/>
          <p:nvPr/>
        </p:nvSpPr>
        <p:spPr>
          <a:xfrm>
            <a:off x="4674486" y="4136684"/>
            <a:ext cx="1673829"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Deploy</a:t>
            </a:r>
          </a:p>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 AWS resources</a:t>
            </a:r>
          </a:p>
        </p:txBody>
      </p:sp>
      <p:sp>
        <p:nvSpPr>
          <p:cNvPr id="60" name="TextBox 13">
            <a:extLst>
              <a:ext uri="{FF2B5EF4-FFF2-40B4-BE49-F238E27FC236}">
                <a16:creationId xmlns:a16="http://schemas.microsoft.com/office/drawing/2014/main" id="{1A0CA8FC-A748-472B-A9C1-680FA84539F2}"/>
              </a:ext>
            </a:extLst>
          </p:cNvPr>
          <p:cNvSpPr txBox="1"/>
          <p:nvPr/>
        </p:nvSpPr>
        <p:spPr>
          <a:xfrm rot="20776425">
            <a:off x="7128908" y="3136056"/>
            <a:ext cx="123534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Write</a:t>
            </a:r>
          </a:p>
        </p:txBody>
      </p:sp>
      <p:sp>
        <p:nvSpPr>
          <p:cNvPr id="61" name="TextBox 60">
            <a:extLst>
              <a:ext uri="{FF2B5EF4-FFF2-40B4-BE49-F238E27FC236}">
                <a16:creationId xmlns:a16="http://schemas.microsoft.com/office/drawing/2014/main" id="{8FF89ACE-E7B1-4179-8079-F4AD27B9CC09}"/>
              </a:ext>
            </a:extLst>
          </p:cNvPr>
          <p:cNvSpPr txBox="1"/>
          <p:nvPr/>
        </p:nvSpPr>
        <p:spPr>
          <a:xfrm>
            <a:off x="304801" y="3171019"/>
            <a:ext cx="2169548" cy="990336"/>
          </a:xfrm>
          <a:prstGeom prst="rect">
            <a:avLst/>
          </a:prstGeom>
          <a:noFill/>
        </p:spPr>
        <p:txBody>
          <a:bodyPr wrap="square" rtlCol="0">
            <a:spAutoFit/>
          </a:bodyPr>
          <a:lstStyle/>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deployment_config: {</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   “model”: “Silo”,</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   “tenantID”: “1”,</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   “config”: {}</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a:t>
            </a:r>
          </a:p>
        </p:txBody>
      </p:sp>
      <p:cxnSp>
        <p:nvCxnSpPr>
          <p:cNvPr id="62" name="Straight Arrow Connector 61">
            <a:extLst>
              <a:ext uri="{FF2B5EF4-FFF2-40B4-BE49-F238E27FC236}">
                <a16:creationId xmlns:a16="http://schemas.microsoft.com/office/drawing/2014/main" id="{BCB272BD-EC5D-43BF-86A2-F34A7308EF3E}"/>
              </a:ext>
            </a:extLst>
          </p:cNvPr>
          <p:cNvCxnSpPr>
            <a:cxnSpLocks/>
            <a:stCxn id="53" idx="3"/>
          </p:cNvCxnSpPr>
          <p:nvPr/>
        </p:nvCxnSpPr>
        <p:spPr>
          <a:xfrm>
            <a:off x="6681593" y="3594488"/>
            <a:ext cx="1980803" cy="998563"/>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3" name="TextBox 13">
            <a:extLst>
              <a:ext uri="{FF2B5EF4-FFF2-40B4-BE49-F238E27FC236}">
                <a16:creationId xmlns:a16="http://schemas.microsoft.com/office/drawing/2014/main" id="{F1C8CC67-4DB6-480E-9B5B-55F18426F571}"/>
              </a:ext>
            </a:extLst>
          </p:cNvPr>
          <p:cNvSpPr txBox="1"/>
          <p:nvPr/>
        </p:nvSpPr>
        <p:spPr>
          <a:xfrm rot="1546382">
            <a:off x="7106156" y="3851506"/>
            <a:ext cx="123534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Write</a:t>
            </a:r>
          </a:p>
        </p:txBody>
      </p:sp>
      <p:sp>
        <p:nvSpPr>
          <p:cNvPr id="66" name="TextBox 65">
            <a:extLst>
              <a:ext uri="{FF2B5EF4-FFF2-40B4-BE49-F238E27FC236}">
                <a16:creationId xmlns:a16="http://schemas.microsoft.com/office/drawing/2014/main" id="{7C52CA66-3EFC-492E-BDA4-7FDAEDDE664B}"/>
              </a:ext>
            </a:extLst>
          </p:cNvPr>
          <p:cNvSpPr txBox="1"/>
          <p:nvPr/>
        </p:nvSpPr>
        <p:spPr>
          <a:xfrm>
            <a:off x="307060" y="3172207"/>
            <a:ext cx="2146137" cy="990336"/>
          </a:xfrm>
          <a:prstGeom prst="rect">
            <a:avLst/>
          </a:prstGeom>
          <a:noFill/>
        </p:spPr>
        <p:txBody>
          <a:bodyPr wrap="square" rtlCol="0">
            <a:spAutoFit/>
          </a:bodyPr>
          <a:lstStyle/>
          <a:p>
            <a:pPr algn="l"/>
            <a:r>
              <a:rPr lang="en-GB" sz="1167" dirty="0">
                <a:latin typeface="Lucida Console" panose="020B0609040504020204" pitchFamily="49" charset="0"/>
                <a:ea typeface="Amazon Ember Light" panose="020B0403020204020204" pitchFamily="34" charset="0"/>
                <a:cs typeface="Courier New" panose="02070309020205020404" pitchFamily="49" charset="0"/>
              </a:rPr>
              <a:t>deployment_config: {</a:t>
            </a:r>
          </a:p>
          <a:p>
            <a:pPr algn="l"/>
            <a:r>
              <a:rPr lang="en-GB" sz="1167" dirty="0">
                <a:latin typeface="Lucida Console" panose="020B0609040504020204" pitchFamily="49" charset="0"/>
                <a:ea typeface="Amazon Ember Light" panose="020B0403020204020204" pitchFamily="34" charset="0"/>
                <a:cs typeface="Courier New" panose="02070309020205020404" pitchFamily="49" charset="0"/>
              </a:rPr>
              <a:t>   “model”: “Pool”      </a:t>
            </a:r>
          </a:p>
          <a:p>
            <a:pPr algn="l"/>
            <a:r>
              <a:rPr lang="en-GB" sz="1167" dirty="0">
                <a:latin typeface="Lucida Console" panose="020B0609040504020204" pitchFamily="49" charset="0"/>
                <a:ea typeface="Amazon Ember Light" panose="020B0403020204020204" pitchFamily="34" charset="0"/>
                <a:cs typeface="Courier New" panose="02070309020205020404" pitchFamily="49" charset="0"/>
              </a:rPr>
              <a:t>   “tenantID”: “2”,</a:t>
            </a:r>
          </a:p>
          <a:p>
            <a:pPr algn="l"/>
            <a:r>
              <a:rPr lang="en-GB" sz="1167" dirty="0">
                <a:latin typeface="Lucida Console" panose="020B0609040504020204" pitchFamily="49" charset="0"/>
                <a:ea typeface="Amazon Ember Light" panose="020B0403020204020204" pitchFamily="34" charset="0"/>
                <a:cs typeface="Courier New" panose="02070309020205020404" pitchFamily="49" charset="0"/>
              </a:rPr>
              <a:t>   “config”: {}</a:t>
            </a:r>
          </a:p>
          <a:p>
            <a:pPr algn="l"/>
            <a:r>
              <a:rPr lang="en-GB" sz="1167" dirty="0">
                <a:latin typeface="Lucida Console" panose="020B0609040504020204" pitchFamily="49" charset="0"/>
                <a:ea typeface="Amazon Ember Light" panose="020B0403020204020204" pitchFamily="34" charset="0"/>
                <a:cs typeface="Courier New" panose="02070309020205020404" pitchFamily="49" charset="0"/>
              </a:rPr>
              <a:t>}</a:t>
            </a:r>
          </a:p>
        </p:txBody>
      </p:sp>
    </p:spTree>
    <p:extLst>
      <p:ext uri="{BB962C8B-B14F-4D97-AF65-F5344CB8AC3E}">
        <p14:creationId xmlns:p14="http://schemas.microsoft.com/office/powerpoint/2010/main" val="3705451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1"/>
                                        </p:tgtEl>
                                        <p:attrNameLst>
                                          <p:attrName>style.visibility</p:attrName>
                                        </p:attrNameLst>
                                      </p:cBhvr>
                                      <p:to>
                                        <p:strVal val="hidden"/>
                                      </p:to>
                                    </p:set>
                                  </p:childTnLst>
                                </p:cTn>
                              </p:par>
                              <p:par>
                                <p:cTn id="35" presetID="9"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dissolve">
                                      <p:cBhvr>
                                        <p:cTn id="37" dur="500"/>
                                        <p:tgtEl>
                                          <p:spTgt spid="66"/>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4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4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5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5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5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6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0" nodeType="clickEffect">
                                  <p:stCondLst>
                                    <p:cond delay="0"/>
                                  </p:stCondLst>
                                  <p:childTnLst>
                                    <p:set>
                                      <p:cBhvr>
                                        <p:cTn id="79" dur="1" fill="hold">
                                          <p:stCondLst>
                                            <p:cond delay="0"/>
                                          </p:stCondLst>
                                        </p:cTn>
                                        <p:tgtEl>
                                          <p:spTgt spid="5132"/>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52" grpId="0" animBg="1"/>
      <p:bldP spid="160" grpId="0"/>
      <p:bldP spid="14" grpId="0" animBg="1"/>
      <p:bldP spid="5132" grpId="0"/>
      <p:bldP spid="24" grpId="0" animBg="1"/>
      <p:bldP spid="25" grpId="0" animBg="1"/>
      <p:bldP spid="27" grpId="0" animBg="1"/>
      <p:bldP spid="30" grpId="0"/>
      <p:bldP spid="36" grpId="0" animBg="1"/>
      <p:bldP spid="23" grpId="0" animBg="1"/>
      <p:bldP spid="3" grpId="0" animBg="1"/>
      <p:bldP spid="21" grpId="0" animBg="1"/>
      <p:bldP spid="26" grpId="0" animBg="1"/>
      <p:bldP spid="52" grpId="0"/>
      <p:bldP spid="53" grpId="0" animBg="1"/>
      <p:bldP spid="54" grpId="0" animBg="1"/>
      <p:bldP spid="56" grpId="0"/>
      <p:bldP spid="59" grpId="0"/>
      <p:bldP spid="60" grpId="0"/>
      <p:bldP spid="61" grpId="0"/>
      <p:bldP spid="61" grpId="1"/>
      <p:bldP spid="63" grpId="0"/>
      <p:bldP spid="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p:txBody>
          <a:bodyPr/>
          <a:lstStyle/>
          <a:p>
            <a:r>
              <a:rPr lang="en-GB" dirty="0"/>
              <a:t>Session outline</a:t>
            </a:r>
            <a:endParaRPr lang="en-US" dirty="0"/>
          </a:p>
        </p:txBody>
      </p:sp>
      <p:sp>
        <p:nvSpPr>
          <p:cNvPr id="5" name="Rectangle: Rounded Corners 4">
            <a:extLst>
              <a:ext uri="{FF2B5EF4-FFF2-40B4-BE49-F238E27FC236}">
                <a16:creationId xmlns:a16="http://schemas.microsoft.com/office/drawing/2014/main" id="{0DA734BD-D850-4060-9F88-F43CC9D6B779}"/>
              </a:ext>
            </a:extLst>
          </p:cNvPr>
          <p:cNvSpPr/>
          <p:nvPr/>
        </p:nvSpPr>
        <p:spPr>
          <a:xfrm>
            <a:off x="2416029" y="1266737"/>
            <a:ext cx="7130642" cy="138418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t>Lab 1: Tenant onboarding and provisioning</a:t>
            </a:r>
          </a:p>
        </p:txBody>
      </p:sp>
      <p:sp>
        <p:nvSpPr>
          <p:cNvPr id="77" name="Rectangle: Rounded Corners 76">
            <a:extLst>
              <a:ext uri="{FF2B5EF4-FFF2-40B4-BE49-F238E27FC236}">
                <a16:creationId xmlns:a16="http://schemas.microsoft.com/office/drawing/2014/main" id="{7D11325F-0536-46AD-9665-FB1FED7B7063}"/>
              </a:ext>
            </a:extLst>
          </p:cNvPr>
          <p:cNvSpPr/>
          <p:nvPr/>
        </p:nvSpPr>
        <p:spPr>
          <a:xfrm>
            <a:off x="2416029" y="2822896"/>
            <a:ext cx="7130642" cy="1384184"/>
          </a:xfrm>
          <a:prstGeom prst="roundRect">
            <a:avLst/>
          </a:prstGeom>
          <a:solidFill>
            <a:schemeClr val="accent4">
              <a:lumMod val="50000"/>
            </a:schemeClr>
          </a:solidFill>
          <a:ln w="19050" cap="flat">
            <a:noFill/>
            <a:prstDash val="solid"/>
            <a:round/>
            <a:tailEnd type="triangle" w="med" len="med"/>
          </a:ln>
          <a:effectLst/>
        </p:spPr>
        <p:txBody>
          <a:bodyPr wrap="square" lIns="38099" tIns="38099" rIns="38099" bIns="38099" numCol="1" rtlCol="0" anchor="ctr" anchorCtr="0">
            <a:noAutofit/>
          </a:bodyPr>
          <a:lstStyle/>
          <a:p>
            <a:pPr algn="ctr"/>
            <a:r>
              <a:rPr lang="en-GB" sz="2200" dirty="0">
                <a:solidFill>
                  <a:schemeClr val="lt1"/>
                </a:solidFill>
              </a:rPr>
              <a:t>Lab 2: Deploying application changes</a:t>
            </a:r>
          </a:p>
        </p:txBody>
      </p:sp>
      <p:sp>
        <p:nvSpPr>
          <p:cNvPr id="79" name="Rectangle: Rounded Corners 78">
            <a:extLst>
              <a:ext uri="{FF2B5EF4-FFF2-40B4-BE49-F238E27FC236}">
                <a16:creationId xmlns:a16="http://schemas.microsoft.com/office/drawing/2014/main" id="{5F0AE909-71B5-4FC9-8F0D-67DBF542FC7B}"/>
              </a:ext>
            </a:extLst>
          </p:cNvPr>
          <p:cNvSpPr/>
          <p:nvPr/>
        </p:nvSpPr>
        <p:spPr>
          <a:xfrm>
            <a:off x="2416029" y="4379055"/>
            <a:ext cx="7130642" cy="138418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t>Lab 3: Staggered deployments</a:t>
            </a:r>
          </a:p>
        </p:txBody>
      </p:sp>
      <p:sp>
        <p:nvSpPr>
          <p:cNvPr id="6" name="Slide Number Placeholder 5">
            <a:extLst>
              <a:ext uri="{FF2B5EF4-FFF2-40B4-BE49-F238E27FC236}">
                <a16:creationId xmlns:a16="http://schemas.microsoft.com/office/drawing/2014/main" id="{C35532AB-462A-7987-C9B6-9421D2844D9D}"/>
              </a:ext>
            </a:extLst>
          </p:cNvPr>
          <p:cNvSpPr>
            <a:spLocks noGrp="1"/>
          </p:cNvSpPr>
          <p:nvPr>
            <p:ph type="sldNum" sz="quarter" idx="12"/>
          </p:nvPr>
        </p:nvSpPr>
        <p:spPr/>
        <p:txBody>
          <a:bodyPr/>
          <a:lstStyle/>
          <a:p>
            <a:fld id="{DC503246-BBCE-4F0A-BCDC-08FC4C52637D}" type="slidenum">
              <a:rPr lang="en-US" smtClean="0"/>
              <a:pPr/>
              <a:t>9</a:t>
            </a:fld>
            <a:endParaRPr lang="en-US" dirty="0"/>
          </a:p>
        </p:txBody>
      </p:sp>
    </p:spTree>
    <p:extLst>
      <p:ext uri="{BB962C8B-B14F-4D97-AF65-F5344CB8AC3E}">
        <p14:creationId xmlns:p14="http://schemas.microsoft.com/office/powerpoint/2010/main" val="87476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7" grpId="0" animBg="1"/>
      <p:bldP spid="79" grpId="0" animBg="1"/>
    </p:bldLst>
  </p:timing>
</p:sld>
</file>

<file path=ppt/theme/theme1.xml><?xml version="1.0" encoding="utf-8"?>
<a:theme xmlns:a="http://schemas.openxmlformats.org/drawingml/2006/main" name="AWS re:Inforce">
  <a:themeElements>
    <a:clrScheme name="Custom 22">
      <a:dk1>
        <a:srgbClr val="000000"/>
      </a:dk1>
      <a:lt1>
        <a:srgbClr val="FFFFFF"/>
      </a:lt1>
      <a:dk2>
        <a:srgbClr val="09051B"/>
      </a:dk2>
      <a:lt2>
        <a:srgbClr val="F2F4F4"/>
      </a:lt2>
      <a:accent1>
        <a:srgbClr val="F66C02"/>
      </a:accent1>
      <a:accent2>
        <a:srgbClr val="F2B118"/>
      </a:accent2>
      <a:accent3>
        <a:srgbClr val="FFF200"/>
      </a:accent3>
      <a:accent4>
        <a:srgbClr val="FF28EF"/>
      </a:accent4>
      <a:accent5>
        <a:srgbClr val="0F65F9"/>
      </a:accent5>
      <a:accent6>
        <a:srgbClr val="5600C2"/>
      </a:accent6>
      <a:hlink>
        <a:srgbClr val="2E77FA"/>
      </a:hlink>
      <a:folHlink>
        <a:srgbClr val="2E77FA"/>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10B1A1AB-66E2-4EB3-B743-8516223C8CA5}" vid="{207657F2-C1D5-4C9A-A624-35CD9B124E5E}"/>
    </a:ext>
  </a:extLst>
</a:theme>
</file>

<file path=ppt/theme/theme2.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REIV_SpeakerTemplate_V5_20230622</Template>
  <TotalTime>2403</TotalTime>
  <Words>1542</Words>
  <Application>Microsoft Macintosh PowerPoint</Application>
  <PresentationFormat>Widescreen</PresentationFormat>
  <Paragraphs>221</Paragraphs>
  <Slides>21</Slides>
  <Notes>11</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Amazon Ember</vt:lpstr>
      <vt:lpstr>Amazon Ember Regular</vt:lpstr>
      <vt:lpstr>Lucida Console</vt:lpstr>
      <vt:lpstr>Amazon Ember Heavy</vt:lpstr>
      <vt:lpstr>Wingdings</vt:lpstr>
      <vt:lpstr>Amazon Ember Display Heavy</vt:lpstr>
      <vt:lpstr>Slack-Lato</vt:lpstr>
      <vt:lpstr>Amazon Ember Mono</vt:lpstr>
      <vt:lpstr>Courier New</vt:lpstr>
      <vt:lpstr>Arial</vt:lpstr>
      <vt:lpstr>Amazon Ember Light</vt:lpstr>
      <vt:lpstr>Amazon Ember Display</vt:lpstr>
      <vt:lpstr>AWS re:Inforce</vt:lpstr>
      <vt:lpstr>PowerPoint Presentation</vt:lpstr>
      <vt:lpstr>Welcome slide</vt:lpstr>
      <vt:lpstr>Kubernetes DevOps tooling meets SaaS: Automating tenant provisioning</vt:lpstr>
      <vt:lpstr>DevOps and SaaS</vt:lpstr>
      <vt:lpstr>SaaS DevOps challenge</vt:lpstr>
      <vt:lpstr>Problem statement</vt:lpstr>
      <vt:lpstr>Automation tooling</vt:lpstr>
      <vt:lpstr>SaaS GitOps overview</vt:lpstr>
      <vt:lpstr>Session outline</vt:lpstr>
      <vt:lpstr>Getting started with this workshop</vt:lpstr>
      <vt:lpstr>Step 1: Sign in using your preferred method</vt:lpstr>
      <vt:lpstr>Step 2: Enter the event access code</vt:lpstr>
      <vt:lpstr>Step 3: Review terms and join event</vt:lpstr>
      <vt:lpstr>Step 4: Get started with the workshop</vt:lpstr>
      <vt:lpstr>Step 5: Access AWS account</vt:lpstr>
      <vt:lpstr>Event access code</vt:lpstr>
      <vt:lpstr>Key takeaways </vt:lpstr>
      <vt:lpstr>Additional SaaS sessions</vt:lpstr>
      <vt:lpstr>Additional SaaS sessions</vt:lpstr>
      <vt:lpstr>Additional SaaS sessions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Studio template for AWS re:Invent 2023</dc:title>
  <dc:creator>Roman, Shannon</dc:creator>
  <cp:lastModifiedBy>Microsoft Office User</cp:lastModifiedBy>
  <cp:revision>173</cp:revision>
  <dcterms:created xsi:type="dcterms:W3CDTF">2023-09-11T15:52:51Z</dcterms:created>
  <dcterms:modified xsi:type="dcterms:W3CDTF">2023-11-27T21:51:09Z</dcterms:modified>
</cp:coreProperties>
</file>